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485ee92a1b42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eb99c22b27472b"/>
  </p:sldMasterIdLst>
  <p:sldIdLst>
    <p:sldId xmlns:r="http://schemas.openxmlformats.org/officeDocument/2006/relationships" id="256" r:id="R8d7b36c242084322"/>
    <p:sldId xmlns:r="http://schemas.openxmlformats.org/officeDocument/2006/relationships" id="257" r:id="R682651c43a734cec"/>
    <p:sldId xmlns:r="http://schemas.openxmlformats.org/officeDocument/2006/relationships" id="258" r:id="R7ee4cd31457f42ca"/>
    <p:sldId xmlns:r="http://schemas.openxmlformats.org/officeDocument/2006/relationships" id="259" r:id="R00ef719ff07643d8"/>
    <p:sldId xmlns:r="http://schemas.openxmlformats.org/officeDocument/2006/relationships" id="260" r:id="R5d9804fe2dac4700"/>
    <p:sldId xmlns:r="http://schemas.openxmlformats.org/officeDocument/2006/relationships" id="261" r:id="R95ec0295ab8d4235"/>
    <p:sldId xmlns:r="http://schemas.openxmlformats.org/officeDocument/2006/relationships" id="262" r:id="Ra4bcb40176964f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eb99c22b27472b" /><Relationship Type="http://schemas.openxmlformats.org/officeDocument/2006/relationships/slide" Target="/ppt/slides/slide1.xml" Id="R8d7b36c242084322" /><Relationship Type="http://schemas.openxmlformats.org/officeDocument/2006/relationships/slide" Target="/ppt/slides/slide2.xml" Id="R682651c43a734cec" /><Relationship Type="http://schemas.openxmlformats.org/officeDocument/2006/relationships/slide" Target="/ppt/slides/slide3.xml" Id="R7ee4cd31457f42ca" /><Relationship Type="http://schemas.openxmlformats.org/officeDocument/2006/relationships/slide" Target="/ppt/slides/slide4.xml" Id="R00ef719ff07643d8" /><Relationship Type="http://schemas.openxmlformats.org/officeDocument/2006/relationships/slide" Target="/ppt/slides/slide5.xml" Id="R5d9804fe2dac4700" /><Relationship Type="http://schemas.openxmlformats.org/officeDocument/2006/relationships/slide" Target="/ppt/slides/slide6.xml" Id="R95ec0295ab8d4235" /><Relationship Type="http://schemas.openxmlformats.org/officeDocument/2006/relationships/slide" Target="/ppt/slides/slide7.xml" Id="Ra4bcb40176964f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8b1cce2f2b43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5407014d7d4268" /><Relationship Type="http://schemas.openxmlformats.org/officeDocument/2006/relationships/theme" Target="/ppt/slideMasters/theme/theme1.xml" Id="R873fe49410de42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5407014d7d42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fb77ddecfd44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60967b300e4d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d3232224154e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f4afb74a3c43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837319b92449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fdd8a1a57d4b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a68d7eca2e46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ACTO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−715 555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−695 024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40 400 297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40 581 123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CATRINE NYBERG  –  47,5 %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TOMAS HOLMEN NYBERG  –  47,5 %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ÅSE HOLMEN NYBERG  –  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TORMOD NYBERG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Tangen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4608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967 222 003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ACTO AS</a:t>
            </a:r>
          </a:p>
        </p:txBody>
      </p:sp>
    </p:spTree>
  </p:cSld>
  <p:clrMapOvr>
    <a:masterClrMapping xmlns:a="http://schemas.openxmlformats.org/drawingml/2006/main"/>
  </p:clrMapOvr>
</p:sld>
</file>