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90773efec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19276501641ca"/>
  </p:sldMasterIdLst>
  <p:sldIdLst>
    <p:sldId xmlns:r="http://schemas.openxmlformats.org/officeDocument/2006/relationships" id="256" r:id="R9c96f4fac777458e"/>
    <p:sldId xmlns:r="http://schemas.openxmlformats.org/officeDocument/2006/relationships" id="257" r:id="R94445383e2e54947"/>
    <p:sldId xmlns:r="http://schemas.openxmlformats.org/officeDocument/2006/relationships" id="258" r:id="R354607da21124b0c"/>
    <p:sldId xmlns:r="http://schemas.openxmlformats.org/officeDocument/2006/relationships" id="259" r:id="Rfb35a60857f04e8a"/>
    <p:sldId xmlns:r="http://schemas.openxmlformats.org/officeDocument/2006/relationships" id="260" r:id="Rc458bc3251ef49bf"/>
    <p:sldId xmlns:r="http://schemas.openxmlformats.org/officeDocument/2006/relationships" id="261" r:id="R5c5a3ccd7982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19276501641ca" /><Relationship Type="http://schemas.openxmlformats.org/officeDocument/2006/relationships/slide" Target="/ppt/slides/slide1.xml" Id="R9c96f4fac777458e" /><Relationship Type="http://schemas.openxmlformats.org/officeDocument/2006/relationships/slide" Target="/ppt/slides/slide2.xml" Id="R94445383e2e54947" /><Relationship Type="http://schemas.openxmlformats.org/officeDocument/2006/relationships/slide" Target="/ppt/slides/slide3.xml" Id="R354607da21124b0c" /><Relationship Type="http://schemas.openxmlformats.org/officeDocument/2006/relationships/slide" Target="/ppt/slides/slide4.xml" Id="Rfb35a60857f04e8a" /><Relationship Type="http://schemas.openxmlformats.org/officeDocument/2006/relationships/slide" Target="/ppt/slides/slide5.xml" Id="Rc458bc3251ef49bf" /><Relationship Type="http://schemas.openxmlformats.org/officeDocument/2006/relationships/slide" Target="/ppt/slides/slide6.xml" Id="R5c5a3ccd7982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f87a0eb93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0203273449d1" /><Relationship Type="http://schemas.openxmlformats.org/officeDocument/2006/relationships/theme" Target="/ppt/slideMasters/theme/theme1.xml" Id="R2dbcc4f53a05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002032734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0a926e50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2072a8af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31cfead9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be3bc180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3d977101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f424baec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