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dc7c1731d04c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d2097958324d59"/>
  </p:sldMasterIdLst>
  <p:sldIdLst>
    <p:sldId xmlns:r="http://schemas.openxmlformats.org/officeDocument/2006/relationships" id="256" r:id="R19bb511584a04226"/>
    <p:sldId xmlns:r="http://schemas.openxmlformats.org/officeDocument/2006/relationships" id="257" r:id="Rddbb1ebfb61e4be3"/>
    <p:sldId xmlns:r="http://schemas.openxmlformats.org/officeDocument/2006/relationships" id="258" r:id="Re6a73c9b7be44f95"/>
    <p:sldId xmlns:r="http://schemas.openxmlformats.org/officeDocument/2006/relationships" id="259" r:id="R819cb5e451404b14"/>
    <p:sldId xmlns:r="http://schemas.openxmlformats.org/officeDocument/2006/relationships" id="260" r:id="R0906adab7ee84863"/>
    <p:sldId xmlns:r="http://schemas.openxmlformats.org/officeDocument/2006/relationships" id="261" r:id="Rd2c7eee6b17e4c9b"/>
    <p:sldId xmlns:r="http://schemas.openxmlformats.org/officeDocument/2006/relationships" id="262" r:id="R6b17f97fd0c747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d2097958324d59" /><Relationship Type="http://schemas.openxmlformats.org/officeDocument/2006/relationships/slide" Target="/ppt/slides/slide1.xml" Id="R19bb511584a04226" /><Relationship Type="http://schemas.openxmlformats.org/officeDocument/2006/relationships/slide" Target="/ppt/slides/slide2.xml" Id="Rddbb1ebfb61e4be3" /><Relationship Type="http://schemas.openxmlformats.org/officeDocument/2006/relationships/slide" Target="/ppt/slides/slide3.xml" Id="Re6a73c9b7be44f95" /><Relationship Type="http://schemas.openxmlformats.org/officeDocument/2006/relationships/slide" Target="/ppt/slides/slide4.xml" Id="R819cb5e451404b14" /><Relationship Type="http://schemas.openxmlformats.org/officeDocument/2006/relationships/slide" Target="/ppt/slides/slide5.xml" Id="R0906adab7ee84863" /><Relationship Type="http://schemas.openxmlformats.org/officeDocument/2006/relationships/slide" Target="/ppt/slides/slide6.xml" Id="Rd2c7eee6b17e4c9b" /><Relationship Type="http://schemas.openxmlformats.org/officeDocument/2006/relationships/slide" Target="/ppt/slides/slide7.xml" Id="R6b17f97fd0c747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12933b300d49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a8148e81a4fbc" /><Relationship Type="http://schemas.openxmlformats.org/officeDocument/2006/relationships/theme" Target="/ppt/slideMasters/theme/theme1.xml" Id="R4c38c1bb176a4d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0a8148e81a4f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46e83931542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9593fd0a64a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46342727144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3c14c7be249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fd32fc27942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2fa8fd26643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46f4f0a9f46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KPMG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79 098 000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35 984 000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LAW ADVOKATFIRMA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04063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www.kpmg.no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966 429 526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ACCOUNTING AS</a:t>
            </a:r>
          </a:p>
        </p:txBody>
      </p:sp>
    </p:spTree>
  </p:cSld>
  <p:clrMapOvr>
    <a:masterClrMapping xmlns:a="http://schemas.openxmlformats.org/drawingml/2006/main"/>
  </p:clrMapOvr>
</p:sld>
</file>