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42c1e1ddd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dfd226e054f1b"/>
  </p:sldMasterIdLst>
  <p:sldIdLst>
    <p:sldId xmlns:r="http://schemas.openxmlformats.org/officeDocument/2006/relationships" id="256" r:id="R1934528897a54546"/>
    <p:sldId xmlns:r="http://schemas.openxmlformats.org/officeDocument/2006/relationships" id="257" r:id="Rf549eb618d3c4ac3"/>
    <p:sldId xmlns:r="http://schemas.openxmlformats.org/officeDocument/2006/relationships" id="258" r:id="R14236b7c37d44a88"/>
    <p:sldId xmlns:r="http://schemas.openxmlformats.org/officeDocument/2006/relationships" id="259" r:id="R01ccb3e600b74be1"/>
    <p:sldId xmlns:r="http://schemas.openxmlformats.org/officeDocument/2006/relationships" id="260" r:id="R2a2bf43a78c847e2"/>
    <p:sldId xmlns:r="http://schemas.openxmlformats.org/officeDocument/2006/relationships" id="261" r:id="R69ea62ff805147b6"/>
    <p:sldId xmlns:r="http://schemas.openxmlformats.org/officeDocument/2006/relationships" id="262" r:id="R383e9a5cc023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dfd226e054f1b" /><Relationship Type="http://schemas.openxmlformats.org/officeDocument/2006/relationships/slide" Target="/ppt/slides/slide1.xml" Id="R1934528897a54546" /><Relationship Type="http://schemas.openxmlformats.org/officeDocument/2006/relationships/slide" Target="/ppt/slides/slide2.xml" Id="Rf549eb618d3c4ac3" /><Relationship Type="http://schemas.openxmlformats.org/officeDocument/2006/relationships/slide" Target="/ppt/slides/slide3.xml" Id="R14236b7c37d44a88" /><Relationship Type="http://schemas.openxmlformats.org/officeDocument/2006/relationships/slide" Target="/ppt/slides/slide4.xml" Id="R01ccb3e600b74be1" /><Relationship Type="http://schemas.openxmlformats.org/officeDocument/2006/relationships/slide" Target="/ppt/slides/slide5.xml" Id="R2a2bf43a78c847e2" /><Relationship Type="http://schemas.openxmlformats.org/officeDocument/2006/relationships/slide" Target="/ppt/slides/slide6.xml" Id="R69ea62ff805147b6" /><Relationship Type="http://schemas.openxmlformats.org/officeDocument/2006/relationships/slide" Target="/ppt/slides/slide7.xml" Id="R383e9a5cc023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9c016f641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77ed4b4ad4893" /><Relationship Type="http://schemas.openxmlformats.org/officeDocument/2006/relationships/theme" Target="/ppt/slideMasters/theme/theme1.xml" Id="R709f0e683517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877ed4b4ad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0882a80d2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e98e3bef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758849c5f4e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ff75fbb28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05feac10649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d76e1ab95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c0d987d9b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169 260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16 948 400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JUVEN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Heierstuveien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966 406 046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