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3eaa83c4a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574b4014b4ccb"/>
  </p:sldMasterIdLst>
  <p:sldIdLst>
    <p:sldId xmlns:r="http://schemas.openxmlformats.org/officeDocument/2006/relationships" id="256" r:id="R9c599d4ac423414a"/>
    <p:sldId xmlns:r="http://schemas.openxmlformats.org/officeDocument/2006/relationships" id="257" r:id="R77eb29625edd408b"/>
    <p:sldId xmlns:r="http://schemas.openxmlformats.org/officeDocument/2006/relationships" id="258" r:id="R7b94f2b1d3c84029"/>
    <p:sldId xmlns:r="http://schemas.openxmlformats.org/officeDocument/2006/relationships" id="259" r:id="R683f25bb08384c3c"/>
    <p:sldId xmlns:r="http://schemas.openxmlformats.org/officeDocument/2006/relationships" id="260" r:id="R4fea88a365fa4d18"/>
    <p:sldId xmlns:r="http://schemas.openxmlformats.org/officeDocument/2006/relationships" id="261" r:id="R6409a204f3a849e9"/>
    <p:sldId xmlns:r="http://schemas.openxmlformats.org/officeDocument/2006/relationships" id="262" r:id="R96cd82db1482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574b4014b4ccb" /><Relationship Type="http://schemas.openxmlformats.org/officeDocument/2006/relationships/slide" Target="/ppt/slides/slide1.xml" Id="R9c599d4ac423414a" /><Relationship Type="http://schemas.openxmlformats.org/officeDocument/2006/relationships/slide" Target="/ppt/slides/slide2.xml" Id="R77eb29625edd408b" /><Relationship Type="http://schemas.openxmlformats.org/officeDocument/2006/relationships/slide" Target="/ppt/slides/slide3.xml" Id="R7b94f2b1d3c84029" /><Relationship Type="http://schemas.openxmlformats.org/officeDocument/2006/relationships/slide" Target="/ppt/slides/slide4.xml" Id="R683f25bb08384c3c" /><Relationship Type="http://schemas.openxmlformats.org/officeDocument/2006/relationships/slide" Target="/ppt/slides/slide5.xml" Id="R4fea88a365fa4d18" /><Relationship Type="http://schemas.openxmlformats.org/officeDocument/2006/relationships/slide" Target="/ppt/slides/slide6.xml" Id="R6409a204f3a849e9" /><Relationship Type="http://schemas.openxmlformats.org/officeDocument/2006/relationships/slide" Target="/ppt/slides/slide7.xml" Id="R96cd82db1482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01f6cee3649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516b16375482c" /><Relationship Type="http://schemas.openxmlformats.org/officeDocument/2006/relationships/theme" Target="/ppt/slideMasters/theme/theme1.xml" Id="Rabef0d97b358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516b16375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16b19179b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e6811129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da7be90c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5ac9b1880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6073621a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0566c58c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f0564be70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FORNYERSERVICE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7 134 747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13 464 953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156 684 757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237 538 212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STEINAR WILHELM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MARTIN STEINAR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78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966 103 930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