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0656e91e0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9082b2fc24df8"/>
  </p:sldMasterIdLst>
  <p:sldIdLst>
    <p:sldId xmlns:r="http://schemas.openxmlformats.org/officeDocument/2006/relationships" id="256" r:id="R7d7f056e0eac467d"/>
    <p:sldId xmlns:r="http://schemas.openxmlformats.org/officeDocument/2006/relationships" id="257" r:id="Rd767a4b46b2e49c3"/>
    <p:sldId xmlns:r="http://schemas.openxmlformats.org/officeDocument/2006/relationships" id="258" r:id="R301ca9a19d584a96"/>
    <p:sldId xmlns:r="http://schemas.openxmlformats.org/officeDocument/2006/relationships" id="259" r:id="R28ca46694a1a4637"/>
    <p:sldId xmlns:r="http://schemas.openxmlformats.org/officeDocument/2006/relationships" id="260" r:id="R56f2d67e8dde40a2"/>
    <p:sldId xmlns:r="http://schemas.openxmlformats.org/officeDocument/2006/relationships" id="261" r:id="R11c7ba98db3448c5"/>
    <p:sldId xmlns:r="http://schemas.openxmlformats.org/officeDocument/2006/relationships" id="262" r:id="Rfbc9ff0f0797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9082b2fc24df8" /><Relationship Type="http://schemas.openxmlformats.org/officeDocument/2006/relationships/slide" Target="/ppt/slides/slide1.xml" Id="R7d7f056e0eac467d" /><Relationship Type="http://schemas.openxmlformats.org/officeDocument/2006/relationships/slide" Target="/ppt/slides/slide2.xml" Id="Rd767a4b46b2e49c3" /><Relationship Type="http://schemas.openxmlformats.org/officeDocument/2006/relationships/slide" Target="/ppt/slides/slide3.xml" Id="R301ca9a19d584a96" /><Relationship Type="http://schemas.openxmlformats.org/officeDocument/2006/relationships/slide" Target="/ppt/slides/slide4.xml" Id="R28ca46694a1a4637" /><Relationship Type="http://schemas.openxmlformats.org/officeDocument/2006/relationships/slide" Target="/ppt/slides/slide5.xml" Id="R56f2d67e8dde40a2" /><Relationship Type="http://schemas.openxmlformats.org/officeDocument/2006/relationships/slide" Target="/ppt/slides/slide6.xml" Id="R11c7ba98db3448c5" /><Relationship Type="http://schemas.openxmlformats.org/officeDocument/2006/relationships/slide" Target="/ppt/slides/slide7.xml" Id="Rfbc9ff0f0797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94dad91e9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1b76ab8ca4f7a" /><Relationship Type="http://schemas.openxmlformats.org/officeDocument/2006/relationships/theme" Target="/ppt/slideMasters/theme/theme1.xml" Id="Raa3a0dbf491b49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1b76ab8ca4f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bcefeb82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c87e59e4a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5b45309d0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6fda09748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230054f7d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29362236c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aaf2d254f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17 212 355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9 740 359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PER AIMAR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HÆGELAND JAN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965 820 310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