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01e445bde46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3007dd8bb84078"/>
  </p:sldMasterIdLst>
  <p:sldIdLst>
    <p:sldId xmlns:r="http://schemas.openxmlformats.org/officeDocument/2006/relationships" id="256" r:id="R9db3baf0b04940c0"/>
    <p:sldId xmlns:r="http://schemas.openxmlformats.org/officeDocument/2006/relationships" id="257" r:id="Rea5cec9d24f7481e"/>
    <p:sldId xmlns:r="http://schemas.openxmlformats.org/officeDocument/2006/relationships" id="258" r:id="Rae3dc3ce56864372"/>
    <p:sldId xmlns:r="http://schemas.openxmlformats.org/officeDocument/2006/relationships" id="259" r:id="Rdb299885682f4ee4"/>
    <p:sldId xmlns:r="http://schemas.openxmlformats.org/officeDocument/2006/relationships" id="260" r:id="R350594b94d404ce7"/>
    <p:sldId xmlns:r="http://schemas.openxmlformats.org/officeDocument/2006/relationships" id="261" r:id="R02abec5c7e7e45f3"/>
    <p:sldId xmlns:r="http://schemas.openxmlformats.org/officeDocument/2006/relationships" id="262" r:id="Ra90c7094cf7345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007dd8bb84078" /><Relationship Type="http://schemas.openxmlformats.org/officeDocument/2006/relationships/slide" Target="/ppt/slides/slide1.xml" Id="R9db3baf0b04940c0" /><Relationship Type="http://schemas.openxmlformats.org/officeDocument/2006/relationships/slide" Target="/ppt/slides/slide2.xml" Id="Rea5cec9d24f7481e" /><Relationship Type="http://schemas.openxmlformats.org/officeDocument/2006/relationships/slide" Target="/ppt/slides/slide3.xml" Id="Rae3dc3ce56864372" /><Relationship Type="http://schemas.openxmlformats.org/officeDocument/2006/relationships/slide" Target="/ppt/slides/slide4.xml" Id="Rdb299885682f4ee4" /><Relationship Type="http://schemas.openxmlformats.org/officeDocument/2006/relationships/slide" Target="/ppt/slides/slide5.xml" Id="R350594b94d404ce7" /><Relationship Type="http://schemas.openxmlformats.org/officeDocument/2006/relationships/slide" Target="/ppt/slides/slide6.xml" Id="R02abec5c7e7e45f3" /><Relationship Type="http://schemas.openxmlformats.org/officeDocument/2006/relationships/slide" Target="/ppt/slides/slide7.xml" Id="Ra90c7094cf7345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728ad3d3c44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87f7367c04f13" /><Relationship Type="http://schemas.openxmlformats.org/officeDocument/2006/relationships/theme" Target="/ppt/slideMasters/theme/theme1.xml" Id="R614eaf973a2f40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87f7367c04f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8bc3adde748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7f7cc803d45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dd8744c6948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4e78eedcc4e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40adc5f374e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2d07b96ad47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71084629843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VAABENHUSET NYGÅRD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VAABENHUSET NYGÅRD AS ble etablert [år] og holder til i Haltdalen.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1 552 277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19 157 182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19 395 836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AXEL SEEBERG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Stasjonssvingen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7383 Haltdalen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41 77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965 747 206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VAABENHUSET NYGÅRD AS</a:t>
            </a:r>
          </a:p>
        </p:txBody>
      </p:sp>
    </p:spTree>
  </p:cSld>
  <p:clrMapOvr>
    <a:masterClrMapping xmlns:a="http://schemas.openxmlformats.org/drawingml/2006/main"/>
  </p:clrMapOvr>
</p:sld>
</file>