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04463f820442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6947ee98e241e4"/>
  </p:sldMasterIdLst>
  <p:sldIdLst>
    <p:sldId xmlns:r="http://schemas.openxmlformats.org/officeDocument/2006/relationships" id="256" r:id="R40e7b951540d4280"/>
    <p:sldId xmlns:r="http://schemas.openxmlformats.org/officeDocument/2006/relationships" id="257" r:id="Re2a23fa7b57243e4"/>
    <p:sldId xmlns:r="http://schemas.openxmlformats.org/officeDocument/2006/relationships" id="258" r:id="R048d4ac5f3c14328"/>
    <p:sldId xmlns:r="http://schemas.openxmlformats.org/officeDocument/2006/relationships" id="259" r:id="R11860f45b9b54308"/>
    <p:sldId xmlns:r="http://schemas.openxmlformats.org/officeDocument/2006/relationships" id="260" r:id="R98b02bffd04c49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6947ee98e241e4" /><Relationship Type="http://schemas.openxmlformats.org/officeDocument/2006/relationships/slide" Target="/ppt/slides/slide1.xml" Id="R40e7b951540d4280" /><Relationship Type="http://schemas.openxmlformats.org/officeDocument/2006/relationships/slide" Target="/ppt/slides/slide2.xml" Id="Re2a23fa7b57243e4" /><Relationship Type="http://schemas.openxmlformats.org/officeDocument/2006/relationships/slide" Target="/ppt/slides/slide3.xml" Id="R048d4ac5f3c14328" /><Relationship Type="http://schemas.openxmlformats.org/officeDocument/2006/relationships/slide" Target="/ppt/slides/slide4.xml" Id="R11860f45b9b54308" /><Relationship Type="http://schemas.openxmlformats.org/officeDocument/2006/relationships/slide" Target="/ppt/slides/slide5.xml" Id="R98b02bffd04c49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a54c3f93594f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4ace7b5fc40af" /><Relationship Type="http://schemas.openxmlformats.org/officeDocument/2006/relationships/theme" Target="/ppt/slideMasters/theme/theme1.xml" Id="Rfca144bd9e364c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54ace7b5fc40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3dcb6128b4f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d37decb2c44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fe6e8345741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e9c2356b94c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e0d351cbf46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ALFRED BERG AKTIV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ALFRED BERG AKTIV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Støperigata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51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kundesenter@alfredberg.no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965 713 700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