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422b36f8c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51d878436492e"/>
  </p:sldMasterIdLst>
  <p:sldIdLst>
    <p:sldId xmlns:r="http://schemas.openxmlformats.org/officeDocument/2006/relationships" id="256" r:id="R18c7b4e57dde4300"/>
    <p:sldId xmlns:r="http://schemas.openxmlformats.org/officeDocument/2006/relationships" id="257" r:id="R5aa6e97081a34597"/>
    <p:sldId xmlns:r="http://schemas.openxmlformats.org/officeDocument/2006/relationships" id="258" r:id="Rff8090fb729f47f8"/>
    <p:sldId xmlns:r="http://schemas.openxmlformats.org/officeDocument/2006/relationships" id="259" r:id="R0acabfa0055d4a79"/>
    <p:sldId xmlns:r="http://schemas.openxmlformats.org/officeDocument/2006/relationships" id="260" r:id="R113ae4f21cce4a52"/>
    <p:sldId xmlns:r="http://schemas.openxmlformats.org/officeDocument/2006/relationships" id="261" r:id="R394d26c8bbd9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51d878436492e" /><Relationship Type="http://schemas.openxmlformats.org/officeDocument/2006/relationships/slide" Target="/ppt/slides/slide1.xml" Id="R18c7b4e57dde4300" /><Relationship Type="http://schemas.openxmlformats.org/officeDocument/2006/relationships/slide" Target="/ppt/slides/slide2.xml" Id="R5aa6e97081a34597" /><Relationship Type="http://schemas.openxmlformats.org/officeDocument/2006/relationships/slide" Target="/ppt/slides/slide3.xml" Id="Rff8090fb729f47f8" /><Relationship Type="http://schemas.openxmlformats.org/officeDocument/2006/relationships/slide" Target="/ppt/slides/slide4.xml" Id="R0acabfa0055d4a79" /><Relationship Type="http://schemas.openxmlformats.org/officeDocument/2006/relationships/slide" Target="/ppt/slides/slide5.xml" Id="R113ae4f21cce4a52" /><Relationship Type="http://schemas.openxmlformats.org/officeDocument/2006/relationships/slide" Target="/ppt/slides/slide6.xml" Id="R394d26c8bbd9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4fc68554e42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333590a2348b1" /><Relationship Type="http://schemas.openxmlformats.org/officeDocument/2006/relationships/theme" Target="/ppt/slideMasters/theme/theme1.xml" Id="R236cacb3be2d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2333590a23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183a2669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284f7cc9d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1bb432a84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f7dd8aef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bf02c3237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131149127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AKTIV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