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b59f46e7104b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71c3b4879e41c1"/>
  </p:sldMasterIdLst>
  <p:sldIdLst>
    <p:sldId xmlns:r="http://schemas.openxmlformats.org/officeDocument/2006/relationships" id="256" r:id="R0bee7c35693a413d"/>
    <p:sldId xmlns:r="http://schemas.openxmlformats.org/officeDocument/2006/relationships" id="257" r:id="R8cf98211a4b44abe"/>
    <p:sldId xmlns:r="http://schemas.openxmlformats.org/officeDocument/2006/relationships" id="258" r:id="R0953c8e9c0c343a0"/>
    <p:sldId xmlns:r="http://schemas.openxmlformats.org/officeDocument/2006/relationships" id="259" r:id="Rdf580d1ff18c4083"/>
    <p:sldId xmlns:r="http://schemas.openxmlformats.org/officeDocument/2006/relationships" id="260" r:id="Rbe9abbb0c6764c02"/>
    <p:sldId xmlns:r="http://schemas.openxmlformats.org/officeDocument/2006/relationships" id="261" r:id="Rbfb12869d6b74521"/>
    <p:sldId xmlns:r="http://schemas.openxmlformats.org/officeDocument/2006/relationships" id="262" r:id="R30c7e52b272a4b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71c3b4879e41c1" /><Relationship Type="http://schemas.openxmlformats.org/officeDocument/2006/relationships/slide" Target="/ppt/slides/slide1.xml" Id="R0bee7c35693a413d" /><Relationship Type="http://schemas.openxmlformats.org/officeDocument/2006/relationships/slide" Target="/ppt/slides/slide2.xml" Id="R8cf98211a4b44abe" /><Relationship Type="http://schemas.openxmlformats.org/officeDocument/2006/relationships/slide" Target="/ppt/slides/slide3.xml" Id="R0953c8e9c0c343a0" /><Relationship Type="http://schemas.openxmlformats.org/officeDocument/2006/relationships/slide" Target="/ppt/slides/slide4.xml" Id="Rdf580d1ff18c4083" /><Relationship Type="http://schemas.openxmlformats.org/officeDocument/2006/relationships/slide" Target="/ppt/slides/slide5.xml" Id="Rbe9abbb0c6764c02" /><Relationship Type="http://schemas.openxmlformats.org/officeDocument/2006/relationships/slide" Target="/ppt/slides/slide6.xml" Id="Rbfb12869d6b74521" /><Relationship Type="http://schemas.openxmlformats.org/officeDocument/2006/relationships/slide" Target="/ppt/slides/slide7.xml" Id="R30c7e52b272a4b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cc8b060a894f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a2d5bee6d4fcf" /><Relationship Type="http://schemas.openxmlformats.org/officeDocument/2006/relationships/theme" Target="/ppt/slideMasters/theme/theme1.xml" Id="R8560bd2baefc41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5a2d5bee6d4f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44732de3148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a2731a7e746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308a48b93f46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9df1b737548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16b6fdbe348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93e5accc543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2e068c86142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JOHANSSON KONSULENT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KONSULENT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JOHANSSON KONSULENT &amp; RÅDGIVNING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KONSULENT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KONSULENT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KONSULENT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1 616 815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459 204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516 548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1 862 479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3 564 910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KONSULENT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ØRJAN JOHANSSON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OSKAR ANDREAS JOHANSSON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KONSULENT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Finnbergåsen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36 86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post@reklamepartner.com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www.reklamepartner.com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965 584 501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KONSULENT &amp; RÅDGIVNING AS</a:t>
            </a:r>
          </a:p>
        </p:txBody>
      </p:sp>
    </p:spTree>
  </p:cSld>
  <p:clrMapOvr>
    <a:masterClrMapping xmlns:a="http://schemas.openxmlformats.org/drawingml/2006/main"/>
  </p:clrMapOvr>
</p:sld>
</file>