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c2723e9dc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4e70596c04007"/>
  </p:sldMasterIdLst>
  <p:sldIdLst>
    <p:sldId xmlns:r="http://schemas.openxmlformats.org/officeDocument/2006/relationships" id="256" r:id="Ra63a8140e7244267"/>
    <p:sldId xmlns:r="http://schemas.openxmlformats.org/officeDocument/2006/relationships" id="257" r:id="R6175a44ba1ee41b7"/>
    <p:sldId xmlns:r="http://schemas.openxmlformats.org/officeDocument/2006/relationships" id="258" r:id="R8d2c312c3be645c6"/>
    <p:sldId xmlns:r="http://schemas.openxmlformats.org/officeDocument/2006/relationships" id="259" r:id="R81ce1e4f26324d3d"/>
    <p:sldId xmlns:r="http://schemas.openxmlformats.org/officeDocument/2006/relationships" id="260" r:id="Rde2018912ee4484d"/>
    <p:sldId xmlns:r="http://schemas.openxmlformats.org/officeDocument/2006/relationships" id="261" r:id="Reb34d1d2bde54a7b"/>
    <p:sldId xmlns:r="http://schemas.openxmlformats.org/officeDocument/2006/relationships" id="262" r:id="Rf531eb21bfe0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4e70596c04007" /><Relationship Type="http://schemas.openxmlformats.org/officeDocument/2006/relationships/slide" Target="/ppt/slides/slide1.xml" Id="Ra63a8140e7244267" /><Relationship Type="http://schemas.openxmlformats.org/officeDocument/2006/relationships/slide" Target="/ppt/slides/slide2.xml" Id="R6175a44ba1ee41b7" /><Relationship Type="http://schemas.openxmlformats.org/officeDocument/2006/relationships/slide" Target="/ppt/slides/slide3.xml" Id="R8d2c312c3be645c6" /><Relationship Type="http://schemas.openxmlformats.org/officeDocument/2006/relationships/slide" Target="/ppt/slides/slide4.xml" Id="R81ce1e4f26324d3d" /><Relationship Type="http://schemas.openxmlformats.org/officeDocument/2006/relationships/slide" Target="/ppt/slides/slide5.xml" Id="Rde2018912ee4484d" /><Relationship Type="http://schemas.openxmlformats.org/officeDocument/2006/relationships/slide" Target="/ppt/slides/slide6.xml" Id="Reb34d1d2bde54a7b" /><Relationship Type="http://schemas.openxmlformats.org/officeDocument/2006/relationships/slide" Target="/ppt/slides/slide7.xml" Id="Rf531eb21bfe0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7f4303576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7b6758f143bd" /><Relationship Type="http://schemas.openxmlformats.org/officeDocument/2006/relationships/theme" Target="/ppt/slideMasters/theme/theme1.xml" Id="R73b7877ffca3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d97b6758f1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520d1c17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a7213d29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acad145dd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7ce5d82b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e37b31d7c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efabd9e55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321a3b64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14 074 370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2 465 805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5 475 470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LEIKANGER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965 289 380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AS</a:t>
            </a:r>
          </a:p>
        </p:txBody>
      </p:sp>
    </p:spTree>
  </p:cSld>
  <p:clrMapOvr>
    <a:masterClrMapping xmlns:a="http://schemas.openxmlformats.org/drawingml/2006/main"/>
  </p:clrMapOvr>
</p:sld>
</file>