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c178a4353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4e2e160c546a1"/>
  </p:sldMasterIdLst>
  <p:sldIdLst>
    <p:sldId xmlns:r="http://schemas.openxmlformats.org/officeDocument/2006/relationships" id="256" r:id="R1cd001cd95c34966"/>
    <p:sldId xmlns:r="http://schemas.openxmlformats.org/officeDocument/2006/relationships" id="257" r:id="R8f4e72b0a088466e"/>
    <p:sldId xmlns:r="http://schemas.openxmlformats.org/officeDocument/2006/relationships" id="258" r:id="R4b2781cd27f349fa"/>
    <p:sldId xmlns:r="http://schemas.openxmlformats.org/officeDocument/2006/relationships" id="259" r:id="Rb0586209c20f4d51"/>
    <p:sldId xmlns:r="http://schemas.openxmlformats.org/officeDocument/2006/relationships" id="260" r:id="R58f5daf2a05c45a9"/>
    <p:sldId xmlns:r="http://schemas.openxmlformats.org/officeDocument/2006/relationships" id="261" r:id="Rc7ae4c597d6c47f7"/>
    <p:sldId xmlns:r="http://schemas.openxmlformats.org/officeDocument/2006/relationships" id="262" r:id="Rcc9f1422af91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4e2e160c546a1" /><Relationship Type="http://schemas.openxmlformats.org/officeDocument/2006/relationships/slide" Target="/ppt/slides/slide1.xml" Id="R1cd001cd95c34966" /><Relationship Type="http://schemas.openxmlformats.org/officeDocument/2006/relationships/slide" Target="/ppt/slides/slide2.xml" Id="R8f4e72b0a088466e" /><Relationship Type="http://schemas.openxmlformats.org/officeDocument/2006/relationships/slide" Target="/ppt/slides/slide3.xml" Id="R4b2781cd27f349fa" /><Relationship Type="http://schemas.openxmlformats.org/officeDocument/2006/relationships/slide" Target="/ppt/slides/slide4.xml" Id="Rb0586209c20f4d51" /><Relationship Type="http://schemas.openxmlformats.org/officeDocument/2006/relationships/slide" Target="/ppt/slides/slide5.xml" Id="R58f5daf2a05c45a9" /><Relationship Type="http://schemas.openxmlformats.org/officeDocument/2006/relationships/slide" Target="/ppt/slides/slide6.xml" Id="Rc7ae4c597d6c47f7" /><Relationship Type="http://schemas.openxmlformats.org/officeDocument/2006/relationships/slide" Target="/ppt/slides/slide7.xml" Id="Rcc9f1422af91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e8a11c782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061b37d94810" /><Relationship Type="http://schemas.openxmlformats.org/officeDocument/2006/relationships/theme" Target="/ppt/slideMasters/theme/theme1.xml" Id="R7df0954839a1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c061b37d9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92fd3c54d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fb178af2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88defba3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dd2415ff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096b050f0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553a5546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c3b69011f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BAKÅSEN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25 128 236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JAN-FREDRIK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JØRGEN AARS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Ringkollveien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965 273 395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