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246d2d76a8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676a9dc1154b12"/>
  </p:sldMasterIdLst>
  <p:sldIdLst>
    <p:sldId xmlns:r="http://schemas.openxmlformats.org/officeDocument/2006/relationships" id="256" r:id="Re18ef95648524438"/>
    <p:sldId xmlns:r="http://schemas.openxmlformats.org/officeDocument/2006/relationships" id="257" r:id="Re7575d466cd24cbd"/>
    <p:sldId xmlns:r="http://schemas.openxmlformats.org/officeDocument/2006/relationships" id="258" r:id="R23a9551a51bb4c27"/>
    <p:sldId xmlns:r="http://schemas.openxmlformats.org/officeDocument/2006/relationships" id="259" r:id="R71bd84f839e44436"/>
    <p:sldId xmlns:r="http://schemas.openxmlformats.org/officeDocument/2006/relationships" id="260" r:id="Re78615f08a5c4cbe"/>
    <p:sldId xmlns:r="http://schemas.openxmlformats.org/officeDocument/2006/relationships" id="261" r:id="Rbb0d3c0c152347d9"/>
    <p:sldId xmlns:r="http://schemas.openxmlformats.org/officeDocument/2006/relationships" id="262" r:id="Rc822a649d4eb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676a9dc1154b12" /><Relationship Type="http://schemas.openxmlformats.org/officeDocument/2006/relationships/slide" Target="/ppt/slides/slide1.xml" Id="Re18ef95648524438" /><Relationship Type="http://schemas.openxmlformats.org/officeDocument/2006/relationships/slide" Target="/ppt/slides/slide2.xml" Id="Re7575d466cd24cbd" /><Relationship Type="http://schemas.openxmlformats.org/officeDocument/2006/relationships/slide" Target="/ppt/slides/slide3.xml" Id="R23a9551a51bb4c27" /><Relationship Type="http://schemas.openxmlformats.org/officeDocument/2006/relationships/slide" Target="/ppt/slides/slide4.xml" Id="R71bd84f839e44436" /><Relationship Type="http://schemas.openxmlformats.org/officeDocument/2006/relationships/slide" Target="/ppt/slides/slide5.xml" Id="Re78615f08a5c4cbe" /><Relationship Type="http://schemas.openxmlformats.org/officeDocument/2006/relationships/slide" Target="/ppt/slides/slide6.xml" Id="Rbb0d3c0c152347d9" /><Relationship Type="http://schemas.openxmlformats.org/officeDocument/2006/relationships/slide" Target="/ppt/slides/slide7.xml" Id="Rc822a649d4eb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be1cefaa2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1a9a1f4bf4c56" /><Relationship Type="http://schemas.openxmlformats.org/officeDocument/2006/relationships/theme" Target="/ppt/slideMasters/theme/theme1.xml" Id="Rc355c0320adf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1a9a1f4bf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929dd7da83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076e4204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059a8d59841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56496ee2748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e629e0637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dcb18872c49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46616c1b1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MOROZOV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22 124 294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GUNNAR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KARIN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Tangenodden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965 053 301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