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3f1f77638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b18bf379ac4828"/>
  </p:sldMasterIdLst>
  <p:sldIdLst>
    <p:sldId xmlns:r="http://schemas.openxmlformats.org/officeDocument/2006/relationships" id="256" r:id="R01b00dea31e940bd"/>
    <p:sldId xmlns:r="http://schemas.openxmlformats.org/officeDocument/2006/relationships" id="257" r:id="Rfb64d531c20c4a2b"/>
    <p:sldId xmlns:r="http://schemas.openxmlformats.org/officeDocument/2006/relationships" id="258" r:id="R0c989fcc4a3d4757"/>
    <p:sldId xmlns:r="http://schemas.openxmlformats.org/officeDocument/2006/relationships" id="259" r:id="R88f07a722531493b"/>
    <p:sldId xmlns:r="http://schemas.openxmlformats.org/officeDocument/2006/relationships" id="260" r:id="Rb78a7c0597fb4499"/>
    <p:sldId xmlns:r="http://schemas.openxmlformats.org/officeDocument/2006/relationships" id="261" r:id="R842f777bc13145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18bf379ac4828" /><Relationship Type="http://schemas.openxmlformats.org/officeDocument/2006/relationships/slide" Target="/ppt/slides/slide1.xml" Id="R01b00dea31e940bd" /><Relationship Type="http://schemas.openxmlformats.org/officeDocument/2006/relationships/slide" Target="/ppt/slides/slide2.xml" Id="Rfb64d531c20c4a2b" /><Relationship Type="http://schemas.openxmlformats.org/officeDocument/2006/relationships/slide" Target="/ppt/slides/slide3.xml" Id="R0c989fcc4a3d4757" /><Relationship Type="http://schemas.openxmlformats.org/officeDocument/2006/relationships/slide" Target="/ppt/slides/slide4.xml" Id="R88f07a722531493b" /><Relationship Type="http://schemas.openxmlformats.org/officeDocument/2006/relationships/slide" Target="/ppt/slides/slide5.xml" Id="Rb78a7c0597fb4499" /><Relationship Type="http://schemas.openxmlformats.org/officeDocument/2006/relationships/slide" Target="/ppt/slides/slide6.xml" Id="R842f777bc13145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7c1d482af4b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95ade8d7041d4" /><Relationship Type="http://schemas.openxmlformats.org/officeDocument/2006/relationships/theme" Target="/ppt/slideMasters/theme/theme1.xml" Id="R273ecc54d5a6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95ade8d70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d24c4b56745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645188c549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fd3a7bca54f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4d92d0e6143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ac933026e4f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8f9c556d240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MOROZOV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MOROZOV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MOROZOV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MOROZOV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MOROZOV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MOROZOV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Tangenodden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965 053 301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MOROZOV AS</a:t>
            </a:r>
          </a:p>
        </p:txBody>
      </p:sp>
    </p:spTree>
  </p:cSld>
  <p:clrMapOvr>
    <a:masterClrMapping xmlns:a="http://schemas.openxmlformats.org/drawingml/2006/main"/>
  </p:clrMapOvr>
</p:sld>
</file>