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65b6eaca6b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249afad1a4ae1"/>
  </p:sldMasterIdLst>
  <p:sldIdLst>
    <p:sldId xmlns:r="http://schemas.openxmlformats.org/officeDocument/2006/relationships" id="256" r:id="Rbf76472e657c4df4"/>
    <p:sldId xmlns:r="http://schemas.openxmlformats.org/officeDocument/2006/relationships" id="257" r:id="Rfa86c3e2ea5b4c9a"/>
    <p:sldId xmlns:r="http://schemas.openxmlformats.org/officeDocument/2006/relationships" id="258" r:id="R3109a7aedde5428f"/>
    <p:sldId xmlns:r="http://schemas.openxmlformats.org/officeDocument/2006/relationships" id="259" r:id="Rca8fccd41c484610"/>
    <p:sldId xmlns:r="http://schemas.openxmlformats.org/officeDocument/2006/relationships" id="260" r:id="Re0d0c61e45ec4dfc"/>
    <p:sldId xmlns:r="http://schemas.openxmlformats.org/officeDocument/2006/relationships" id="261" r:id="R4c9051e97e58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249afad1a4ae1" /><Relationship Type="http://schemas.openxmlformats.org/officeDocument/2006/relationships/slide" Target="/ppt/slides/slide1.xml" Id="Rbf76472e657c4df4" /><Relationship Type="http://schemas.openxmlformats.org/officeDocument/2006/relationships/slide" Target="/ppt/slides/slide2.xml" Id="Rfa86c3e2ea5b4c9a" /><Relationship Type="http://schemas.openxmlformats.org/officeDocument/2006/relationships/slide" Target="/ppt/slides/slide3.xml" Id="R3109a7aedde5428f" /><Relationship Type="http://schemas.openxmlformats.org/officeDocument/2006/relationships/slide" Target="/ppt/slides/slide4.xml" Id="Rca8fccd41c484610" /><Relationship Type="http://schemas.openxmlformats.org/officeDocument/2006/relationships/slide" Target="/ppt/slides/slide5.xml" Id="Re0d0c61e45ec4dfc" /><Relationship Type="http://schemas.openxmlformats.org/officeDocument/2006/relationships/slide" Target="/ppt/slides/slide6.xml" Id="R4c9051e97e58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8a01767dd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af5c121764c49" /><Relationship Type="http://schemas.openxmlformats.org/officeDocument/2006/relationships/theme" Target="/ppt/slideMasters/theme/theme1.xml" Id="R3c1d8b5e4c52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daf5c12176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7618e33da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2a535e540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bfd1665774e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9ae2eaf145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75cd20eff4d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72a01b3c247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