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23d34ff45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d24bd9bca4ac5"/>
  </p:sldMasterIdLst>
  <p:sldIdLst>
    <p:sldId xmlns:r="http://schemas.openxmlformats.org/officeDocument/2006/relationships" id="256" r:id="Rfda87fb25cc8468f"/>
    <p:sldId xmlns:r="http://schemas.openxmlformats.org/officeDocument/2006/relationships" id="257" r:id="R00574f2dc98a4e2a"/>
    <p:sldId xmlns:r="http://schemas.openxmlformats.org/officeDocument/2006/relationships" id="258" r:id="R78e3b17914484a72"/>
    <p:sldId xmlns:r="http://schemas.openxmlformats.org/officeDocument/2006/relationships" id="259" r:id="Rb686db1ba118407d"/>
    <p:sldId xmlns:r="http://schemas.openxmlformats.org/officeDocument/2006/relationships" id="260" r:id="Rad267b7701e4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d24bd9bca4ac5" /><Relationship Type="http://schemas.openxmlformats.org/officeDocument/2006/relationships/slide" Target="/ppt/slides/slide1.xml" Id="Rfda87fb25cc8468f" /><Relationship Type="http://schemas.openxmlformats.org/officeDocument/2006/relationships/slide" Target="/ppt/slides/slide2.xml" Id="R00574f2dc98a4e2a" /><Relationship Type="http://schemas.openxmlformats.org/officeDocument/2006/relationships/slide" Target="/ppt/slides/slide3.xml" Id="R78e3b17914484a72" /><Relationship Type="http://schemas.openxmlformats.org/officeDocument/2006/relationships/slide" Target="/ppt/slides/slide4.xml" Id="Rb686db1ba118407d" /><Relationship Type="http://schemas.openxmlformats.org/officeDocument/2006/relationships/slide" Target="/ppt/slides/slide5.xml" Id="Rad267b7701e4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1bda1d08a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be3750474c3d" /><Relationship Type="http://schemas.openxmlformats.org/officeDocument/2006/relationships/theme" Target="/ppt/slideMasters/theme/theme1.xml" Id="Reeb5f8171a21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3be375047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89784e60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13fcd42fb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88341f5de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ecf478ae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96043dd1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