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dc91be668a41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f3844ed78344d7"/>
  </p:sldMasterIdLst>
  <p:sldIdLst>
    <p:sldId xmlns:r="http://schemas.openxmlformats.org/officeDocument/2006/relationships" id="256" r:id="Re43824094907426a"/>
    <p:sldId xmlns:r="http://schemas.openxmlformats.org/officeDocument/2006/relationships" id="257" r:id="Rada52f5f617e4c74"/>
    <p:sldId xmlns:r="http://schemas.openxmlformats.org/officeDocument/2006/relationships" id="258" r:id="R4ea08b6a47be434b"/>
    <p:sldId xmlns:r="http://schemas.openxmlformats.org/officeDocument/2006/relationships" id="259" r:id="R1b49caaa8ea44e14"/>
    <p:sldId xmlns:r="http://schemas.openxmlformats.org/officeDocument/2006/relationships" id="260" r:id="R5cb5bd02f28f41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3844ed78344d7" /><Relationship Type="http://schemas.openxmlformats.org/officeDocument/2006/relationships/slide" Target="/ppt/slides/slide1.xml" Id="Re43824094907426a" /><Relationship Type="http://schemas.openxmlformats.org/officeDocument/2006/relationships/slide" Target="/ppt/slides/slide2.xml" Id="Rada52f5f617e4c74" /><Relationship Type="http://schemas.openxmlformats.org/officeDocument/2006/relationships/slide" Target="/ppt/slides/slide3.xml" Id="R4ea08b6a47be434b" /><Relationship Type="http://schemas.openxmlformats.org/officeDocument/2006/relationships/slide" Target="/ppt/slides/slide4.xml" Id="R1b49caaa8ea44e14" /><Relationship Type="http://schemas.openxmlformats.org/officeDocument/2006/relationships/slide" Target="/ppt/slides/slide5.xml" Id="R5cb5bd02f28f41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142fa54b448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ebc4dcfa44482" /><Relationship Type="http://schemas.openxmlformats.org/officeDocument/2006/relationships/theme" Target="/ppt/slideMasters/theme/theme1.xml" Id="R9ad9691545dd42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5ebc4dcfa444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c9a4be5324c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3bdbb0d004f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60ab4064f4c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4a5e0a55548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ced2eaa1c4d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VADSØ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VADSØ KOMMUNE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94 23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postmottak@vadso.kommune.no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www.vadso.kommune.no/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964 993 602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