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a47ae3764447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f76d4e1174431c"/>
  </p:sldMasterIdLst>
  <p:sldIdLst>
    <p:sldId xmlns:r="http://schemas.openxmlformats.org/officeDocument/2006/relationships" id="256" r:id="R3b6ced72261947d9"/>
    <p:sldId xmlns:r="http://schemas.openxmlformats.org/officeDocument/2006/relationships" id="257" r:id="Rc2914db9f05d49d2"/>
    <p:sldId xmlns:r="http://schemas.openxmlformats.org/officeDocument/2006/relationships" id="258" r:id="R063bf11a21394da2"/>
    <p:sldId xmlns:r="http://schemas.openxmlformats.org/officeDocument/2006/relationships" id="259" r:id="R3b152ab38e8f408c"/>
    <p:sldId xmlns:r="http://schemas.openxmlformats.org/officeDocument/2006/relationships" id="260" r:id="R0ee473be8d454987"/>
    <p:sldId xmlns:r="http://schemas.openxmlformats.org/officeDocument/2006/relationships" id="261" r:id="Rf2b484a9690443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f76d4e1174431c" /><Relationship Type="http://schemas.openxmlformats.org/officeDocument/2006/relationships/slide" Target="/ppt/slides/slide1.xml" Id="R3b6ced72261947d9" /><Relationship Type="http://schemas.openxmlformats.org/officeDocument/2006/relationships/slide" Target="/ppt/slides/slide2.xml" Id="Rc2914db9f05d49d2" /><Relationship Type="http://schemas.openxmlformats.org/officeDocument/2006/relationships/slide" Target="/ppt/slides/slide3.xml" Id="R063bf11a21394da2" /><Relationship Type="http://schemas.openxmlformats.org/officeDocument/2006/relationships/slide" Target="/ppt/slides/slide4.xml" Id="R3b152ab38e8f408c" /><Relationship Type="http://schemas.openxmlformats.org/officeDocument/2006/relationships/slide" Target="/ppt/slides/slide5.xml" Id="R0ee473be8d454987" /><Relationship Type="http://schemas.openxmlformats.org/officeDocument/2006/relationships/slide" Target="/ppt/slides/slide6.xml" Id="Rf2b484a9690443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cebfb9ce654e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160993210447c4" /><Relationship Type="http://schemas.openxmlformats.org/officeDocument/2006/relationships/theme" Target="/ppt/slideMasters/theme/theme1.xml" Id="R28a097d19d1445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160993210447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275e81a5b24d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a3f70295f24a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aff747df2b47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7a7a8e1cb743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8ebd35c4e747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d940eedfb842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VADSØ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VADSØ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VADSØ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VADSØ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VADSØ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VADSØ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Tollbugata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9800 Vadsø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 94 23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postmottak@vadso.kommune.no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www.vadso.kommune.no/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964 993 602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VADSØ KOMMUNE</a:t>
            </a:r>
          </a:p>
        </p:txBody>
      </p:sp>
    </p:spTree>
  </p:cSld>
  <p:clrMapOvr>
    <a:masterClrMapping xmlns:a="http://schemas.openxmlformats.org/drawingml/2006/main"/>
  </p:clrMapOvr>
</p:sld>
</file>