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7892ac1ca34e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30f6e62c544332"/>
  </p:sldMasterIdLst>
  <p:sldIdLst>
    <p:sldId xmlns:r="http://schemas.openxmlformats.org/officeDocument/2006/relationships" id="256" r:id="R8a01d0d951b34dd1"/>
    <p:sldId xmlns:r="http://schemas.openxmlformats.org/officeDocument/2006/relationships" id="257" r:id="R6471309e4ac44c22"/>
    <p:sldId xmlns:r="http://schemas.openxmlformats.org/officeDocument/2006/relationships" id="258" r:id="Rbbf23e381d4342b1"/>
    <p:sldId xmlns:r="http://schemas.openxmlformats.org/officeDocument/2006/relationships" id="259" r:id="R98354faba57a4c98"/>
    <p:sldId xmlns:r="http://schemas.openxmlformats.org/officeDocument/2006/relationships" id="260" r:id="Rd0f88d832ce943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30f6e62c544332" /><Relationship Type="http://schemas.openxmlformats.org/officeDocument/2006/relationships/slide" Target="/ppt/slides/slide1.xml" Id="R8a01d0d951b34dd1" /><Relationship Type="http://schemas.openxmlformats.org/officeDocument/2006/relationships/slide" Target="/ppt/slides/slide2.xml" Id="R6471309e4ac44c22" /><Relationship Type="http://schemas.openxmlformats.org/officeDocument/2006/relationships/slide" Target="/ppt/slides/slide3.xml" Id="Rbbf23e381d4342b1" /><Relationship Type="http://schemas.openxmlformats.org/officeDocument/2006/relationships/slide" Target="/ppt/slides/slide4.xml" Id="R98354faba57a4c98" /><Relationship Type="http://schemas.openxmlformats.org/officeDocument/2006/relationships/slide" Target="/ppt/slides/slide5.xml" Id="Rd0f88d832ce943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5525c896c34a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16723e7444025" /><Relationship Type="http://schemas.openxmlformats.org/officeDocument/2006/relationships/theme" Target="/ppt/slideMasters/theme/theme1.xml" Id="R7b23a6aec5bc4e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016723e74440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34f13f14047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7c3c98ddf43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84632bcbb42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69088ef754c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e2c5e7c8a46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BINDAL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BINDAL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BINDAL KOMMUNE ble etablert [år] og holder til i Terråk.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BINDAL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BINDAL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BINDAL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Oldervikveien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7980 Terråk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 03 25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postmottak@bindal.kommune.no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www.bindal.kommune.no/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964 983 380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BINDAL KOMMUNE</a:t>
            </a:r>
          </a:p>
        </p:txBody>
      </p:sp>
    </p:spTree>
  </p:cSld>
  <p:clrMapOvr>
    <a:masterClrMapping xmlns:a="http://schemas.openxmlformats.org/drawingml/2006/main"/>
  </p:clrMapOvr>
</p:sld>
</file>