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e2eb92a72c40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302abb9d544141"/>
  </p:sldMasterIdLst>
  <p:sldIdLst>
    <p:sldId xmlns:r="http://schemas.openxmlformats.org/officeDocument/2006/relationships" id="256" r:id="R6e7db04ee3784036"/>
    <p:sldId xmlns:r="http://schemas.openxmlformats.org/officeDocument/2006/relationships" id="257" r:id="R2700342115334a91"/>
    <p:sldId xmlns:r="http://schemas.openxmlformats.org/officeDocument/2006/relationships" id="258" r:id="R5936189dcf874784"/>
    <p:sldId xmlns:r="http://schemas.openxmlformats.org/officeDocument/2006/relationships" id="259" r:id="R760909b70d9941e8"/>
    <p:sldId xmlns:r="http://schemas.openxmlformats.org/officeDocument/2006/relationships" id="260" r:id="R51709aa236a34d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02abb9d544141" /><Relationship Type="http://schemas.openxmlformats.org/officeDocument/2006/relationships/slide" Target="/ppt/slides/slide1.xml" Id="R6e7db04ee3784036" /><Relationship Type="http://schemas.openxmlformats.org/officeDocument/2006/relationships/slide" Target="/ppt/slides/slide2.xml" Id="R2700342115334a91" /><Relationship Type="http://schemas.openxmlformats.org/officeDocument/2006/relationships/slide" Target="/ppt/slides/slide3.xml" Id="R5936189dcf874784" /><Relationship Type="http://schemas.openxmlformats.org/officeDocument/2006/relationships/slide" Target="/ppt/slides/slide4.xml" Id="R760909b70d9941e8" /><Relationship Type="http://schemas.openxmlformats.org/officeDocument/2006/relationships/slide" Target="/ppt/slides/slide5.xml" Id="R51709aa236a34d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9f7f8d56846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2655e933c46c3" /><Relationship Type="http://schemas.openxmlformats.org/officeDocument/2006/relationships/theme" Target="/ppt/slideMasters/theme/theme1.xml" Id="R26952e8f08a449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62655e933c46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c30c47b2443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9759634ba4f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1a5a3d50142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cc579ea8841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bf49920474d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FYLKESKOMMUNE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8005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www.nfk.no/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964 982 953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