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218748808941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c8843fe66d43c0"/>
  </p:sldMasterIdLst>
  <p:sldIdLst>
    <p:sldId xmlns:r="http://schemas.openxmlformats.org/officeDocument/2006/relationships" id="256" r:id="Rcf2dad83b5694e51"/>
    <p:sldId xmlns:r="http://schemas.openxmlformats.org/officeDocument/2006/relationships" id="257" r:id="R230849f7562d4543"/>
    <p:sldId xmlns:r="http://schemas.openxmlformats.org/officeDocument/2006/relationships" id="258" r:id="Rccf9bbacdbda4693"/>
    <p:sldId xmlns:r="http://schemas.openxmlformats.org/officeDocument/2006/relationships" id="259" r:id="Re473b81cf92b4e58"/>
    <p:sldId xmlns:r="http://schemas.openxmlformats.org/officeDocument/2006/relationships" id="260" r:id="R1fbff6a6091644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8843fe66d43c0" /><Relationship Type="http://schemas.openxmlformats.org/officeDocument/2006/relationships/slide" Target="/ppt/slides/slide1.xml" Id="Rcf2dad83b5694e51" /><Relationship Type="http://schemas.openxmlformats.org/officeDocument/2006/relationships/slide" Target="/ppt/slides/slide2.xml" Id="R230849f7562d4543" /><Relationship Type="http://schemas.openxmlformats.org/officeDocument/2006/relationships/slide" Target="/ppt/slides/slide3.xml" Id="Rccf9bbacdbda4693" /><Relationship Type="http://schemas.openxmlformats.org/officeDocument/2006/relationships/slide" Target="/ppt/slides/slide4.xml" Id="Re473b81cf92b4e58" /><Relationship Type="http://schemas.openxmlformats.org/officeDocument/2006/relationships/slide" Target="/ppt/slides/slide5.xml" Id="R1fbff6a6091644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912f5d3dd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6f116479544b2" /><Relationship Type="http://schemas.openxmlformats.org/officeDocument/2006/relationships/theme" Target="/ppt/slideMasters/theme/theme1.xml" Id="R467a1cbb096847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56f1164795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562441438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3a99fb30f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9a311ca44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f7b435c1a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27a164388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KOMMUNE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post@tysver.kommune.no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www.tysver.kommune.no/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KOMMUNE</a:t>
            </a:r>
          </a:p>
        </p:txBody>
      </p:sp>
    </p:spTree>
  </p:cSld>
  <p:clrMapOvr>
    <a:masterClrMapping xmlns:a="http://schemas.openxmlformats.org/drawingml/2006/main"/>
  </p:clrMapOvr>
</p:sld>
</file>