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5911740364d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5001979574cbe"/>
  </p:sldMasterIdLst>
  <p:sldIdLst>
    <p:sldId xmlns:r="http://schemas.openxmlformats.org/officeDocument/2006/relationships" id="256" r:id="R6004bcb00f684034"/>
    <p:sldId xmlns:r="http://schemas.openxmlformats.org/officeDocument/2006/relationships" id="257" r:id="Ra208a08f47c744e6"/>
    <p:sldId xmlns:r="http://schemas.openxmlformats.org/officeDocument/2006/relationships" id="258" r:id="R8e168613be9f4626"/>
    <p:sldId xmlns:r="http://schemas.openxmlformats.org/officeDocument/2006/relationships" id="259" r:id="Rce57160745fe408e"/>
    <p:sldId xmlns:r="http://schemas.openxmlformats.org/officeDocument/2006/relationships" id="260" r:id="R4c01f011148d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5001979574cbe" /><Relationship Type="http://schemas.openxmlformats.org/officeDocument/2006/relationships/slide" Target="/ppt/slides/slide1.xml" Id="R6004bcb00f684034" /><Relationship Type="http://schemas.openxmlformats.org/officeDocument/2006/relationships/slide" Target="/ppt/slides/slide2.xml" Id="Ra208a08f47c744e6" /><Relationship Type="http://schemas.openxmlformats.org/officeDocument/2006/relationships/slide" Target="/ppt/slides/slide3.xml" Id="R8e168613be9f4626" /><Relationship Type="http://schemas.openxmlformats.org/officeDocument/2006/relationships/slide" Target="/ppt/slides/slide4.xml" Id="Rce57160745fe408e" /><Relationship Type="http://schemas.openxmlformats.org/officeDocument/2006/relationships/slide" Target="/ppt/slides/slide5.xml" Id="R4c01f011148d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cc56d6c53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afabc051f48b9" /><Relationship Type="http://schemas.openxmlformats.org/officeDocument/2006/relationships/theme" Target="/ppt/slideMasters/theme/theme1.xml" Id="R00414b653a42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afabc051f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6fc887ac3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999ca59a3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ab853d9e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acb38ffa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1fd68e7a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