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c7448aedb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a08c2defbb4e4c"/>
  </p:sldMasterIdLst>
  <p:sldIdLst>
    <p:sldId xmlns:r="http://schemas.openxmlformats.org/officeDocument/2006/relationships" id="256" r:id="R18a7d8bc0ca44cd9"/>
    <p:sldId xmlns:r="http://schemas.openxmlformats.org/officeDocument/2006/relationships" id="257" r:id="Ra6727e84fc7c4152"/>
    <p:sldId xmlns:r="http://schemas.openxmlformats.org/officeDocument/2006/relationships" id="258" r:id="Rd81876f6bddb428e"/>
    <p:sldId xmlns:r="http://schemas.openxmlformats.org/officeDocument/2006/relationships" id="259" r:id="R253a65bad9a94de8"/>
    <p:sldId xmlns:r="http://schemas.openxmlformats.org/officeDocument/2006/relationships" id="260" r:id="Rb8316bcedd5748dd"/>
    <p:sldId xmlns:r="http://schemas.openxmlformats.org/officeDocument/2006/relationships" id="261" r:id="R6c87246b1d9e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08c2defbb4e4c" /><Relationship Type="http://schemas.openxmlformats.org/officeDocument/2006/relationships/slide" Target="/ppt/slides/slide1.xml" Id="R18a7d8bc0ca44cd9" /><Relationship Type="http://schemas.openxmlformats.org/officeDocument/2006/relationships/slide" Target="/ppt/slides/slide2.xml" Id="Ra6727e84fc7c4152" /><Relationship Type="http://schemas.openxmlformats.org/officeDocument/2006/relationships/slide" Target="/ppt/slides/slide3.xml" Id="Rd81876f6bddb428e" /><Relationship Type="http://schemas.openxmlformats.org/officeDocument/2006/relationships/slide" Target="/ppt/slides/slide4.xml" Id="R253a65bad9a94de8" /><Relationship Type="http://schemas.openxmlformats.org/officeDocument/2006/relationships/slide" Target="/ppt/slides/slide5.xml" Id="Rb8316bcedd5748dd" /><Relationship Type="http://schemas.openxmlformats.org/officeDocument/2006/relationships/slide" Target="/ppt/slides/slide6.xml" Id="R6c87246b1d9e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9b9a60eec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e219ba2464ce6" /><Relationship Type="http://schemas.openxmlformats.org/officeDocument/2006/relationships/theme" Target="/ppt/slideMasters/theme/theme1.xml" Id="R084507ec96c9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ae219ba246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3c4bb465846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bafc9e944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b8999d07d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b540ee48145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25008ade2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7ceea1e8c4d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