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296d73c48149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0b6d65fe984066"/>
  </p:sldMasterIdLst>
  <p:sldIdLst>
    <p:sldId xmlns:r="http://schemas.openxmlformats.org/officeDocument/2006/relationships" id="256" r:id="R9d5f6e7839c44a29"/>
    <p:sldId xmlns:r="http://schemas.openxmlformats.org/officeDocument/2006/relationships" id="257" r:id="R131fd9a4a3a24be3"/>
    <p:sldId xmlns:r="http://schemas.openxmlformats.org/officeDocument/2006/relationships" id="258" r:id="Re516c0ae54914fef"/>
    <p:sldId xmlns:r="http://schemas.openxmlformats.org/officeDocument/2006/relationships" id="259" r:id="R5f717e12ece64eb8"/>
    <p:sldId xmlns:r="http://schemas.openxmlformats.org/officeDocument/2006/relationships" id="260" r:id="R712dcaf1645647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b6d65fe984066" /><Relationship Type="http://schemas.openxmlformats.org/officeDocument/2006/relationships/slide" Target="/ppt/slides/slide1.xml" Id="R9d5f6e7839c44a29" /><Relationship Type="http://schemas.openxmlformats.org/officeDocument/2006/relationships/slide" Target="/ppt/slides/slide2.xml" Id="R131fd9a4a3a24be3" /><Relationship Type="http://schemas.openxmlformats.org/officeDocument/2006/relationships/slide" Target="/ppt/slides/slide3.xml" Id="Re516c0ae54914fef" /><Relationship Type="http://schemas.openxmlformats.org/officeDocument/2006/relationships/slide" Target="/ppt/slides/slide4.xml" Id="R5f717e12ece64eb8" /><Relationship Type="http://schemas.openxmlformats.org/officeDocument/2006/relationships/slide" Target="/ppt/slides/slide5.xml" Id="R712dcaf1645647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7c192b66743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d4808356544d6" /><Relationship Type="http://schemas.openxmlformats.org/officeDocument/2006/relationships/theme" Target="/ppt/slideMasters/theme/theme1.xml" Id="R2bb92a19243246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1d4808356544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40828cfd743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45297172341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79567287a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aa8b6993045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771ed935042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HAREID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 KOMMUNE ble etablert [år] og holder til i Hareid.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6060 Hareid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 09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postmottak@hareid.kommune.no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www.hareid.kommune.no/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