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43c82360d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ae33ee7d04c5e"/>
  </p:sldMasterIdLst>
  <p:sldIdLst>
    <p:sldId xmlns:r="http://schemas.openxmlformats.org/officeDocument/2006/relationships" id="256" r:id="R628846095c904097"/>
    <p:sldId xmlns:r="http://schemas.openxmlformats.org/officeDocument/2006/relationships" id="257" r:id="R72c221590ddd47ea"/>
    <p:sldId xmlns:r="http://schemas.openxmlformats.org/officeDocument/2006/relationships" id="258" r:id="Rb86ab247bbdd4076"/>
    <p:sldId xmlns:r="http://schemas.openxmlformats.org/officeDocument/2006/relationships" id="259" r:id="Rf1b8336cc279438c"/>
    <p:sldId xmlns:r="http://schemas.openxmlformats.org/officeDocument/2006/relationships" id="260" r:id="R47ebbaf54b19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ae33ee7d04c5e" /><Relationship Type="http://schemas.openxmlformats.org/officeDocument/2006/relationships/slide" Target="/ppt/slides/slide1.xml" Id="R628846095c904097" /><Relationship Type="http://schemas.openxmlformats.org/officeDocument/2006/relationships/slide" Target="/ppt/slides/slide2.xml" Id="R72c221590ddd47ea" /><Relationship Type="http://schemas.openxmlformats.org/officeDocument/2006/relationships/slide" Target="/ppt/slides/slide3.xml" Id="Rb86ab247bbdd4076" /><Relationship Type="http://schemas.openxmlformats.org/officeDocument/2006/relationships/slide" Target="/ppt/slides/slide4.xml" Id="Rf1b8336cc279438c" /><Relationship Type="http://schemas.openxmlformats.org/officeDocument/2006/relationships/slide" Target="/ppt/slides/slide5.xml" Id="R47ebbaf54b19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991215ea142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9757d9bd24a97" /><Relationship Type="http://schemas.openxmlformats.org/officeDocument/2006/relationships/theme" Target="/ppt/slideMasters/theme/theme1.xml" Id="R2986da196788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d9757d9bd2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e1f98faf2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7d8cb9c2b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d6ed7e4e1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48c8bc6bf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f36c4cc6a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KOMMUNE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79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