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7ff3f927f045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343fc183334f3f"/>
  </p:sldMasterIdLst>
  <p:sldIdLst>
    <p:sldId xmlns:r="http://schemas.openxmlformats.org/officeDocument/2006/relationships" id="256" r:id="R165d822b3ab94024"/>
    <p:sldId xmlns:r="http://schemas.openxmlformats.org/officeDocument/2006/relationships" id="257" r:id="R22bb0eeff621448c"/>
    <p:sldId xmlns:r="http://schemas.openxmlformats.org/officeDocument/2006/relationships" id="258" r:id="Rafa944da68e14842"/>
    <p:sldId xmlns:r="http://schemas.openxmlformats.org/officeDocument/2006/relationships" id="259" r:id="R135fc4b447704ea2"/>
    <p:sldId xmlns:r="http://schemas.openxmlformats.org/officeDocument/2006/relationships" id="260" r:id="R818960d51b9345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343fc183334f3f" /><Relationship Type="http://schemas.openxmlformats.org/officeDocument/2006/relationships/slide" Target="/ppt/slides/slide1.xml" Id="R165d822b3ab94024" /><Relationship Type="http://schemas.openxmlformats.org/officeDocument/2006/relationships/slide" Target="/ppt/slides/slide2.xml" Id="R22bb0eeff621448c" /><Relationship Type="http://schemas.openxmlformats.org/officeDocument/2006/relationships/slide" Target="/ppt/slides/slide3.xml" Id="Rafa944da68e14842" /><Relationship Type="http://schemas.openxmlformats.org/officeDocument/2006/relationships/slide" Target="/ppt/slides/slide4.xml" Id="R135fc4b447704ea2" /><Relationship Type="http://schemas.openxmlformats.org/officeDocument/2006/relationships/slide" Target="/ppt/slides/slide5.xml" Id="R818960d51b9345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bec7e5e3c142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461f6dff5493f" /><Relationship Type="http://schemas.openxmlformats.org/officeDocument/2006/relationships/theme" Target="/ppt/slideMasters/theme/theme1.xml" Id="R61d9817ea3fe4b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6461f6dff549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4029a742845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41f2e4d3849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0c2858b9b45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8aff5815241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b928561bd4b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HERØY KOMMUNE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6090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postmottak@heroy.kommune.no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www.heroy.kommune.no/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964 978 840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HERØY KOMMUNE</a:t>
            </a:r>
          </a:p>
        </p:txBody>
      </p:sp>
    </p:spTree>
  </p:cSld>
  <p:clrMapOvr>
    <a:masterClrMapping xmlns:a="http://schemas.openxmlformats.org/drawingml/2006/main"/>
  </p:clrMapOvr>
</p:sld>
</file>