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ece6c7f0e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4737de4f64352"/>
  </p:sldMasterIdLst>
  <p:sldIdLst>
    <p:sldId xmlns:r="http://schemas.openxmlformats.org/officeDocument/2006/relationships" id="256" r:id="Ra8667c11bc554cd1"/>
    <p:sldId xmlns:r="http://schemas.openxmlformats.org/officeDocument/2006/relationships" id="257" r:id="R6bc3dfb33af74480"/>
    <p:sldId xmlns:r="http://schemas.openxmlformats.org/officeDocument/2006/relationships" id="258" r:id="R11893dd9c1de4798"/>
    <p:sldId xmlns:r="http://schemas.openxmlformats.org/officeDocument/2006/relationships" id="259" r:id="Rada04e7a584c4bf7"/>
    <p:sldId xmlns:r="http://schemas.openxmlformats.org/officeDocument/2006/relationships" id="260" r:id="R3b3ff619485f464d"/>
    <p:sldId xmlns:r="http://schemas.openxmlformats.org/officeDocument/2006/relationships" id="261" r:id="R2f3ab328cf04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4737de4f64352" /><Relationship Type="http://schemas.openxmlformats.org/officeDocument/2006/relationships/slide" Target="/ppt/slides/slide1.xml" Id="Ra8667c11bc554cd1" /><Relationship Type="http://schemas.openxmlformats.org/officeDocument/2006/relationships/slide" Target="/ppt/slides/slide2.xml" Id="R6bc3dfb33af74480" /><Relationship Type="http://schemas.openxmlformats.org/officeDocument/2006/relationships/slide" Target="/ppt/slides/slide3.xml" Id="R11893dd9c1de4798" /><Relationship Type="http://schemas.openxmlformats.org/officeDocument/2006/relationships/slide" Target="/ppt/slides/slide4.xml" Id="Rada04e7a584c4bf7" /><Relationship Type="http://schemas.openxmlformats.org/officeDocument/2006/relationships/slide" Target="/ppt/slides/slide5.xml" Id="R3b3ff619485f464d" /><Relationship Type="http://schemas.openxmlformats.org/officeDocument/2006/relationships/slide" Target="/ppt/slides/slide6.xml" Id="R2f3ab328cf04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b2b79c06f4e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0b82caaf64177" /><Relationship Type="http://schemas.openxmlformats.org/officeDocument/2006/relationships/theme" Target="/ppt/slideMasters/theme/theme1.xml" Id="R9f51ccdc024c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00b82caaf6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ed40f9cba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15b08d5c7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8a0ab643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e8ac34a3b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66d6f70cc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1538818c8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www.heroy.kommune.no/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