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fbf219f3709458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2e90cd51b7c4612"/>
  </p:sldMasterIdLst>
  <p:sldIdLst>
    <p:sldId xmlns:r="http://schemas.openxmlformats.org/officeDocument/2006/relationships" id="256" r:id="Rbdf005384f344451"/>
    <p:sldId xmlns:r="http://schemas.openxmlformats.org/officeDocument/2006/relationships" id="257" r:id="Ra872efaad9a74c5f"/>
    <p:sldId xmlns:r="http://schemas.openxmlformats.org/officeDocument/2006/relationships" id="258" r:id="R6ec24ab9f9984734"/>
    <p:sldId xmlns:r="http://schemas.openxmlformats.org/officeDocument/2006/relationships" id="259" r:id="Rc21cd059ae6740cb"/>
    <p:sldId xmlns:r="http://schemas.openxmlformats.org/officeDocument/2006/relationships" id="260" r:id="R4199c7c407e34e8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e90cd51b7c4612" /><Relationship Type="http://schemas.openxmlformats.org/officeDocument/2006/relationships/slide" Target="/ppt/slides/slide1.xml" Id="Rbdf005384f344451" /><Relationship Type="http://schemas.openxmlformats.org/officeDocument/2006/relationships/slide" Target="/ppt/slides/slide2.xml" Id="Ra872efaad9a74c5f" /><Relationship Type="http://schemas.openxmlformats.org/officeDocument/2006/relationships/slide" Target="/ppt/slides/slide3.xml" Id="R6ec24ab9f9984734" /><Relationship Type="http://schemas.openxmlformats.org/officeDocument/2006/relationships/slide" Target="/ppt/slides/slide4.xml" Id="Rc21cd059ae6740cb" /><Relationship Type="http://schemas.openxmlformats.org/officeDocument/2006/relationships/slide" Target="/ppt/slides/slide5.xml" Id="R4199c7c407e34e8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1e20cf7c4849c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633a3243a7476c" /><Relationship Type="http://schemas.openxmlformats.org/officeDocument/2006/relationships/theme" Target="/ppt/slideMasters/theme/theme1.xml" Id="R017f8303567f427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c633a3243a7476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da122a9a424ab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a0ba65f39941c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dfff35016b448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7b3671f49b44c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123c63c6e0409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STRAND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 KOMMUNE ble etablert [år] og holder til i Jørpeland.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4100 Jørpeland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74 30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postmottak@strand.kommune.no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www.strand.kommune.no/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964 978 751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 KOMMUNE</a:t>
            </a:r>
          </a:p>
        </p:txBody>
      </p:sp>
    </p:spTree>
  </p:cSld>
  <p:clrMapOvr>
    <a:masterClrMapping xmlns:a="http://schemas.openxmlformats.org/drawingml/2006/main"/>
  </p:clrMapOvr>
</p:sld>
</file>