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cf9e7a4c754f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923bec2db0426f"/>
  </p:sldMasterIdLst>
  <p:sldIdLst>
    <p:sldId xmlns:r="http://schemas.openxmlformats.org/officeDocument/2006/relationships" id="256" r:id="R26be67caed494302"/>
    <p:sldId xmlns:r="http://schemas.openxmlformats.org/officeDocument/2006/relationships" id="257" r:id="R54f282022fa349b3"/>
    <p:sldId xmlns:r="http://schemas.openxmlformats.org/officeDocument/2006/relationships" id="258" r:id="R7d00fe10dd2b467a"/>
    <p:sldId xmlns:r="http://schemas.openxmlformats.org/officeDocument/2006/relationships" id="259" r:id="R862674035fac4b21"/>
    <p:sldId xmlns:r="http://schemas.openxmlformats.org/officeDocument/2006/relationships" id="260" r:id="Rb96c90c475f04e48"/>
    <p:sldId xmlns:r="http://schemas.openxmlformats.org/officeDocument/2006/relationships" id="261" r:id="R91e7d592a1a44b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923bec2db0426f" /><Relationship Type="http://schemas.openxmlformats.org/officeDocument/2006/relationships/slide" Target="/ppt/slides/slide1.xml" Id="R26be67caed494302" /><Relationship Type="http://schemas.openxmlformats.org/officeDocument/2006/relationships/slide" Target="/ppt/slides/slide2.xml" Id="R54f282022fa349b3" /><Relationship Type="http://schemas.openxmlformats.org/officeDocument/2006/relationships/slide" Target="/ppt/slides/slide3.xml" Id="R7d00fe10dd2b467a" /><Relationship Type="http://schemas.openxmlformats.org/officeDocument/2006/relationships/slide" Target="/ppt/slides/slide4.xml" Id="R862674035fac4b21" /><Relationship Type="http://schemas.openxmlformats.org/officeDocument/2006/relationships/slide" Target="/ppt/slides/slide5.xml" Id="Rb96c90c475f04e48" /><Relationship Type="http://schemas.openxmlformats.org/officeDocument/2006/relationships/slide" Target="/ppt/slides/slide6.xml" Id="R91e7d592a1a44b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20e23b57d744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c6ddc6c4b4dd2" /><Relationship Type="http://schemas.openxmlformats.org/officeDocument/2006/relationships/theme" Target="/ppt/slideMasters/theme/theme1.xml" Id="R3c29500f7c8b42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3c6ddc6c4b4d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32c75545149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22ec0922241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b661e3a4043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9bba758b648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b4e2c5a994c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e98f046ac4d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postmottak@strand.kommune.no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