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37b9212d0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4acd2eb114c24"/>
  </p:sldMasterIdLst>
  <p:sldIdLst>
    <p:sldId xmlns:r="http://schemas.openxmlformats.org/officeDocument/2006/relationships" id="256" r:id="R579f20ad3cca4c50"/>
    <p:sldId xmlns:r="http://schemas.openxmlformats.org/officeDocument/2006/relationships" id="257" r:id="R4ae2b3b3ac0e4dce"/>
    <p:sldId xmlns:r="http://schemas.openxmlformats.org/officeDocument/2006/relationships" id="258" r:id="R083e94f8d2f247d6"/>
    <p:sldId xmlns:r="http://schemas.openxmlformats.org/officeDocument/2006/relationships" id="259" r:id="Rc0794d2e73cd4900"/>
    <p:sldId xmlns:r="http://schemas.openxmlformats.org/officeDocument/2006/relationships" id="260" r:id="R8097cc5d02a7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4acd2eb114c24" /><Relationship Type="http://schemas.openxmlformats.org/officeDocument/2006/relationships/slide" Target="/ppt/slides/slide1.xml" Id="R579f20ad3cca4c50" /><Relationship Type="http://schemas.openxmlformats.org/officeDocument/2006/relationships/slide" Target="/ppt/slides/slide2.xml" Id="R4ae2b3b3ac0e4dce" /><Relationship Type="http://schemas.openxmlformats.org/officeDocument/2006/relationships/slide" Target="/ppt/slides/slide3.xml" Id="R083e94f8d2f247d6" /><Relationship Type="http://schemas.openxmlformats.org/officeDocument/2006/relationships/slide" Target="/ppt/slides/slide4.xml" Id="Rc0794d2e73cd4900" /><Relationship Type="http://schemas.openxmlformats.org/officeDocument/2006/relationships/slide" Target="/ppt/slides/slide5.xml" Id="R8097cc5d02a7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f1a5a3625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3fcbeae74a1c" /><Relationship Type="http://schemas.openxmlformats.org/officeDocument/2006/relationships/theme" Target="/ppt/slideMasters/theme/theme1.xml" Id="Ra2d342c56141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23fcbeae7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14c2f72b3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4a7e60151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c1c4e563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862f82a2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65344636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