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6bf6dacd5841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5727be166a45dd"/>
  </p:sldMasterIdLst>
  <p:sldIdLst>
    <p:sldId xmlns:r="http://schemas.openxmlformats.org/officeDocument/2006/relationships" id="256" r:id="R37894e01af134446"/>
    <p:sldId xmlns:r="http://schemas.openxmlformats.org/officeDocument/2006/relationships" id="257" r:id="Rc010046cac524dbc"/>
    <p:sldId xmlns:r="http://schemas.openxmlformats.org/officeDocument/2006/relationships" id="258" r:id="Rcf41b12976124590"/>
    <p:sldId xmlns:r="http://schemas.openxmlformats.org/officeDocument/2006/relationships" id="259" r:id="R966d9ebb16f64802"/>
    <p:sldId xmlns:r="http://schemas.openxmlformats.org/officeDocument/2006/relationships" id="260" r:id="Rac663b99a93a45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727be166a45dd" /><Relationship Type="http://schemas.openxmlformats.org/officeDocument/2006/relationships/slide" Target="/ppt/slides/slide1.xml" Id="R37894e01af134446" /><Relationship Type="http://schemas.openxmlformats.org/officeDocument/2006/relationships/slide" Target="/ppt/slides/slide2.xml" Id="Rc010046cac524dbc" /><Relationship Type="http://schemas.openxmlformats.org/officeDocument/2006/relationships/slide" Target="/ppt/slides/slide3.xml" Id="Rcf41b12976124590" /><Relationship Type="http://schemas.openxmlformats.org/officeDocument/2006/relationships/slide" Target="/ppt/slides/slide4.xml" Id="R966d9ebb16f64802" /><Relationship Type="http://schemas.openxmlformats.org/officeDocument/2006/relationships/slide" Target="/ppt/slides/slide5.xml" Id="Rac663b99a93a45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d4ae6fa68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bbe7924954cae" /><Relationship Type="http://schemas.openxmlformats.org/officeDocument/2006/relationships/theme" Target="/ppt/slideMasters/theme/theme1.xml" Id="R796ffa5d51c2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bbe7924954c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3074fdc434d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4f9ad27cb48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37bcb107d4a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70615301f46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6b165aa0c44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MODALEN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KOMMUNE ble etablert [år] og holder til i Modalen.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5729 Modalen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59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postmottak@modalen.kommune.no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www.modalen.kommune.no/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