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7f362116f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4648635eb4100"/>
  </p:sldMasterIdLst>
  <p:sldIdLst>
    <p:sldId xmlns:r="http://schemas.openxmlformats.org/officeDocument/2006/relationships" id="256" r:id="Rb0daa5d109d14c2d"/>
    <p:sldId xmlns:r="http://schemas.openxmlformats.org/officeDocument/2006/relationships" id="257" r:id="R285710a1e703455b"/>
    <p:sldId xmlns:r="http://schemas.openxmlformats.org/officeDocument/2006/relationships" id="258" r:id="R23ac708766ef41ae"/>
    <p:sldId xmlns:r="http://schemas.openxmlformats.org/officeDocument/2006/relationships" id="259" r:id="Rc8e1b139704b477b"/>
    <p:sldId xmlns:r="http://schemas.openxmlformats.org/officeDocument/2006/relationships" id="260" r:id="Reeea9ec94152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4648635eb4100" /><Relationship Type="http://schemas.openxmlformats.org/officeDocument/2006/relationships/slide" Target="/ppt/slides/slide1.xml" Id="Rb0daa5d109d14c2d" /><Relationship Type="http://schemas.openxmlformats.org/officeDocument/2006/relationships/slide" Target="/ppt/slides/slide2.xml" Id="R285710a1e703455b" /><Relationship Type="http://schemas.openxmlformats.org/officeDocument/2006/relationships/slide" Target="/ppt/slides/slide3.xml" Id="R23ac708766ef41ae" /><Relationship Type="http://schemas.openxmlformats.org/officeDocument/2006/relationships/slide" Target="/ppt/slides/slide4.xml" Id="Rc8e1b139704b477b" /><Relationship Type="http://schemas.openxmlformats.org/officeDocument/2006/relationships/slide" Target="/ppt/slides/slide5.xml" Id="Reeea9ec94152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27ddc25a4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3fa2db39a4b88" /><Relationship Type="http://schemas.openxmlformats.org/officeDocument/2006/relationships/theme" Target="/ppt/slideMasters/theme/theme1.xml" Id="R014000323c8b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3fa2db39a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f4a7843cf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ed98d792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356b3a708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a4b3dc321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71cf4fda7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KOMMUNE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 63 29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KOMMUNE</a:t>
            </a:r>
          </a:p>
        </p:txBody>
      </p:sp>
    </p:spTree>
  </p:cSld>
  <p:clrMapOvr>
    <a:masterClrMapping xmlns:a="http://schemas.openxmlformats.org/drawingml/2006/main"/>
  </p:clrMapOvr>
</p:sld>
</file>