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b25565208f41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ae08963e24400d"/>
  </p:sldMasterIdLst>
  <p:sldIdLst>
    <p:sldId xmlns:r="http://schemas.openxmlformats.org/officeDocument/2006/relationships" id="256" r:id="R1de6a8caed214911"/>
    <p:sldId xmlns:r="http://schemas.openxmlformats.org/officeDocument/2006/relationships" id="257" r:id="R39fec8eda0304181"/>
    <p:sldId xmlns:r="http://schemas.openxmlformats.org/officeDocument/2006/relationships" id="258" r:id="R5de4cc4941b142c8"/>
    <p:sldId xmlns:r="http://schemas.openxmlformats.org/officeDocument/2006/relationships" id="259" r:id="R147b077e453c424d"/>
    <p:sldId xmlns:r="http://schemas.openxmlformats.org/officeDocument/2006/relationships" id="260" r:id="R2bc95544575545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e08963e24400d" /><Relationship Type="http://schemas.openxmlformats.org/officeDocument/2006/relationships/slide" Target="/ppt/slides/slide1.xml" Id="R1de6a8caed214911" /><Relationship Type="http://schemas.openxmlformats.org/officeDocument/2006/relationships/slide" Target="/ppt/slides/slide2.xml" Id="R39fec8eda0304181" /><Relationship Type="http://schemas.openxmlformats.org/officeDocument/2006/relationships/slide" Target="/ppt/slides/slide3.xml" Id="R5de4cc4941b142c8" /><Relationship Type="http://schemas.openxmlformats.org/officeDocument/2006/relationships/slide" Target="/ppt/slides/slide4.xml" Id="R147b077e453c424d" /><Relationship Type="http://schemas.openxmlformats.org/officeDocument/2006/relationships/slide" Target="/ppt/slides/slide5.xml" Id="R2bc95544575545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d2ad6c58346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e9c0660a245e4" /><Relationship Type="http://schemas.openxmlformats.org/officeDocument/2006/relationships/theme" Target="/ppt/slideMasters/theme/theme1.xml" Id="Rbde628ecafb643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9e9c0660a245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18859f5c841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e37e0905b42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c7fd0e38148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feeb6aa8145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7168ea62f48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TVEDESTRAND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TVEDESTRAND KOMMUNE ble etablert [år] og holder til i Tvedestrand.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Tjennaveien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4900 Tvedestrand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19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post@tvedestrand.kommune.no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www.tvedestrand.kommune.no/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964 965 781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KOMMUNE</a:t>
            </a:r>
          </a:p>
        </p:txBody>
      </p:sp>
    </p:spTree>
  </p:cSld>
  <p:clrMapOvr>
    <a:masterClrMapping xmlns:a="http://schemas.openxmlformats.org/drawingml/2006/main"/>
  </p:clrMapOvr>
</p:sld>
</file>