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217c97f6a96419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c1573f39f90489b"/>
  </p:sldMasterIdLst>
  <p:sldIdLst>
    <p:sldId xmlns:r="http://schemas.openxmlformats.org/officeDocument/2006/relationships" id="256" r:id="R491eec0000034ac9"/>
    <p:sldId xmlns:r="http://schemas.openxmlformats.org/officeDocument/2006/relationships" id="257" r:id="Rdff7fb6317184bcc"/>
    <p:sldId xmlns:r="http://schemas.openxmlformats.org/officeDocument/2006/relationships" id="258" r:id="R2fbbc5acaf71493d"/>
    <p:sldId xmlns:r="http://schemas.openxmlformats.org/officeDocument/2006/relationships" id="259" r:id="Rf55a979f78ef411c"/>
    <p:sldId xmlns:r="http://schemas.openxmlformats.org/officeDocument/2006/relationships" id="260" r:id="R67711045e8f6478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1573f39f90489b" /><Relationship Type="http://schemas.openxmlformats.org/officeDocument/2006/relationships/slide" Target="/ppt/slides/slide1.xml" Id="R491eec0000034ac9" /><Relationship Type="http://schemas.openxmlformats.org/officeDocument/2006/relationships/slide" Target="/ppt/slides/slide2.xml" Id="Rdff7fb6317184bcc" /><Relationship Type="http://schemas.openxmlformats.org/officeDocument/2006/relationships/slide" Target="/ppt/slides/slide3.xml" Id="R2fbbc5acaf71493d" /><Relationship Type="http://schemas.openxmlformats.org/officeDocument/2006/relationships/slide" Target="/ppt/slides/slide4.xml" Id="Rf55a979f78ef411c" /><Relationship Type="http://schemas.openxmlformats.org/officeDocument/2006/relationships/slide" Target="/ppt/slides/slide5.xml" Id="R67711045e8f6478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ffb00a0b84474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b61741343844e9" /><Relationship Type="http://schemas.openxmlformats.org/officeDocument/2006/relationships/theme" Target="/ppt/slideMasters/theme/theme1.xml" Id="R31de64ad3dd14cd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2b61741343844e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8f929e0055494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595b9644ef4e8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24f1e93efd4d2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09339f67f64d4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c981bd99a6468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LILLESAND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LILLESAND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LILLESAND KOMMUNE ble etablert [år] og holder til i Lillesand.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LILLESAND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LILLESAND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LILLESAND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Østregate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4790 Lillesand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37 26 15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postmottak@lillesand.kommune.no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www.lillesand.kommune.no/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964 965 404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LILLESAND KOMMUNE</a:t>
            </a:r>
          </a:p>
        </p:txBody>
      </p:sp>
    </p:spTree>
  </p:cSld>
  <p:clrMapOvr>
    <a:masterClrMapping xmlns:a="http://schemas.openxmlformats.org/drawingml/2006/main"/>
  </p:clrMapOvr>
</p:sld>
</file>