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310b635ca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165651663c4463"/>
  </p:sldMasterIdLst>
  <p:sldIdLst>
    <p:sldId xmlns:r="http://schemas.openxmlformats.org/officeDocument/2006/relationships" id="256" r:id="R1d30b7755dea4989"/>
    <p:sldId xmlns:r="http://schemas.openxmlformats.org/officeDocument/2006/relationships" id="257" r:id="Rc12245c884114f6a"/>
    <p:sldId xmlns:r="http://schemas.openxmlformats.org/officeDocument/2006/relationships" id="258" r:id="R766556bbb7604b86"/>
    <p:sldId xmlns:r="http://schemas.openxmlformats.org/officeDocument/2006/relationships" id="259" r:id="R3973d38f098c4187"/>
    <p:sldId xmlns:r="http://schemas.openxmlformats.org/officeDocument/2006/relationships" id="260" r:id="R1ff424983357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65651663c4463" /><Relationship Type="http://schemas.openxmlformats.org/officeDocument/2006/relationships/slide" Target="/ppt/slides/slide1.xml" Id="R1d30b7755dea4989" /><Relationship Type="http://schemas.openxmlformats.org/officeDocument/2006/relationships/slide" Target="/ppt/slides/slide2.xml" Id="Rc12245c884114f6a" /><Relationship Type="http://schemas.openxmlformats.org/officeDocument/2006/relationships/slide" Target="/ppt/slides/slide3.xml" Id="R766556bbb7604b86" /><Relationship Type="http://schemas.openxmlformats.org/officeDocument/2006/relationships/slide" Target="/ppt/slides/slide4.xml" Id="R3973d38f098c4187" /><Relationship Type="http://schemas.openxmlformats.org/officeDocument/2006/relationships/slide" Target="/ppt/slides/slide5.xml" Id="R1ff424983357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1b1aa562e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9aec61e4849cb" /><Relationship Type="http://schemas.openxmlformats.org/officeDocument/2006/relationships/theme" Target="/ppt/slideMasters/theme/theme1.xml" Id="R75d2823f8035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9aec61e48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8e327826b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95263850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4690e953e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eb30ca05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85c4f1079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 KOMMUNE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Tonstadveien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37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