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9645fe70204f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be0953a8a04962"/>
  </p:sldMasterIdLst>
  <p:sldIdLst>
    <p:sldId xmlns:r="http://schemas.openxmlformats.org/officeDocument/2006/relationships" id="256" r:id="R170524bf9c654579"/>
    <p:sldId xmlns:r="http://schemas.openxmlformats.org/officeDocument/2006/relationships" id="257" r:id="Rbba4e793f1904982"/>
    <p:sldId xmlns:r="http://schemas.openxmlformats.org/officeDocument/2006/relationships" id="258" r:id="Rb0ad49e93df741cd"/>
    <p:sldId xmlns:r="http://schemas.openxmlformats.org/officeDocument/2006/relationships" id="259" r:id="R5d334643228e4225"/>
    <p:sldId xmlns:r="http://schemas.openxmlformats.org/officeDocument/2006/relationships" id="260" r:id="R47bc0e8089ed44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be0953a8a04962" /><Relationship Type="http://schemas.openxmlformats.org/officeDocument/2006/relationships/slide" Target="/ppt/slides/slide1.xml" Id="R170524bf9c654579" /><Relationship Type="http://schemas.openxmlformats.org/officeDocument/2006/relationships/slide" Target="/ppt/slides/slide2.xml" Id="Rbba4e793f1904982" /><Relationship Type="http://schemas.openxmlformats.org/officeDocument/2006/relationships/slide" Target="/ppt/slides/slide3.xml" Id="Rb0ad49e93df741cd" /><Relationship Type="http://schemas.openxmlformats.org/officeDocument/2006/relationships/slide" Target="/ppt/slides/slide4.xml" Id="R5d334643228e4225" /><Relationship Type="http://schemas.openxmlformats.org/officeDocument/2006/relationships/slide" Target="/ppt/slides/slide5.xml" Id="R47bc0e8089ed44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87e4bd50fa43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b421a4ac8445b" /><Relationship Type="http://schemas.openxmlformats.org/officeDocument/2006/relationships/theme" Target="/ppt/slideMasters/theme/theme1.xml" Id="R07a4ef3592c442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cb421a4ac844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7ac32d1654e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56fe3537f4c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181838d4a45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230ec5d5d40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882e81dfe40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NESBYEN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NESBYEN KOMMUNE ble etablert [år] og holder til i Nesbyen.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Alfarvegen 117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3540 Nesbyen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06 83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postmottak@nesbyen.kommune.no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www.nesbyen.kommune.no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964 951 640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NESBYEN KOMMUNE</a:t>
            </a:r>
          </a:p>
        </p:txBody>
      </p:sp>
    </p:spTree>
  </p:cSld>
  <p:clrMapOvr>
    <a:masterClrMapping xmlns:a="http://schemas.openxmlformats.org/drawingml/2006/main"/>
  </p:clrMapOvr>
</p:sld>
</file>