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f11d17060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fd88b1e324761"/>
  </p:sldMasterIdLst>
  <p:sldIdLst>
    <p:sldId xmlns:r="http://schemas.openxmlformats.org/officeDocument/2006/relationships" id="256" r:id="R60178cb5c18643aa"/>
    <p:sldId xmlns:r="http://schemas.openxmlformats.org/officeDocument/2006/relationships" id="257" r:id="R415a338351554381"/>
    <p:sldId xmlns:r="http://schemas.openxmlformats.org/officeDocument/2006/relationships" id="258" r:id="Rf61947c390134e76"/>
    <p:sldId xmlns:r="http://schemas.openxmlformats.org/officeDocument/2006/relationships" id="259" r:id="Rc6888eb0df1d484c"/>
    <p:sldId xmlns:r="http://schemas.openxmlformats.org/officeDocument/2006/relationships" id="260" r:id="Rbaafa916281c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fd88b1e324761" /><Relationship Type="http://schemas.openxmlformats.org/officeDocument/2006/relationships/slide" Target="/ppt/slides/slide1.xml" Id="R60178cb5c18643aa" /><Relationship Type="http://schemas.openxmlformats.org/officeDocument/2006/relationships/slide" Target="/ppt/slides/slide2.xml" Id="R415a338351554381" /><Relationship Type="http://schemas.openxmlformats.org/officeDocument/2006/relationships/slide" Target="/ppt/slides/slide3.xml" Id="Rf61947c390134e76" /><Relationship Type="http://schemas.openxmlformats.org/officeDocument/2006/relationships/slide" Target="/ppt/slides/slide4.xml" Id="Rc6888eb0df1d484c" /><Relationship Type="http://schemas.openxmlformats.org/officeDocument/2006/relationships/slide" Target="/ppt/slides/slide5.xml" Id="Rbaafa916281c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a8e0166e6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b4e434914e4d" /><Relationship Type="http://schemas.openxmlformats.org/officeDocument/2006/relationships/theme" Target="/ppt/slideMasters/theme/theme1.xml" Id="R23502c2273c6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fb4e43491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04317e4e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bae02d4a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373fa0de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8af56805d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e3cc22411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