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3a35c8fb4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ad60d1aa634683"/>
  </p:sldMasterIdLst>
  <p:sldIdLst>
    <p:sldId xmlns:r="http://schemas.openxmlformats.org/officeDocument/2006/relationships" id="256" r:id="R7462f7a510de498a"/>
    <p:sldId xmlns:r="http://schemas.openxmlformats.org/officeDocument/2006/relationships" id="257" r:id="R44d6e154d7aa4716"/>
    <p:sldId xmlns:r="http://schemas.openxmlformats.org/officeDocument/2006/relationships" id="258" r:id="R05de7c80df8a446c"/>
    <p:sldId xmlns:r="http://schemas.openxmlformats.org/officeDocument/2006/relationships" id="259" r:id="R08dd167ee8a343c2"/>
    <p:sldId xmlns:r="http://schemas.openxmlformats.org/officeDocument/2006/relationships" id="260" r:id="R823b1b694c414e10"/>
    <p:sldId xmlns:r="http://schemas.openxmlformats.org/officeDocument/2006/relationships" id="261" r:id="R1274a2a32cf047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d60d1aa634683" /><Relationship Type="http://schemas.openxmlformats.org/officeDocument/2006/relationships/slide" Target="/ppt/slides/slide1.xml" Id="R7462f7a510de498a" /><Relationship Type="http://schemas.openxmlformats.org/officeDocument/2006/relationships/slide" Target="/ppt/slides/slide2.xml" Id="R44d6e154d7aa4716" /><Relationship Type="http://schemas.openxmlformats.org/officeDocument/2006/relationships/slide" Target="/ppt/slides/slide3.xml" Id="R05de7c80df8a446c" /><Relationship Type="http://schemas.openxmlformats.org/officeDocument/2006/relationships/slide" Target="/ppt/slides/slide4.xml" Id="R08dd167ee8a343c2" /><Relationship Type="http://schemas.openxmlformats.org/officeDocument/2006/relationships/slide" Target="/ppt/slides/slide5.xml" Id="R823b1b694c414e10" /><Relationship Type="http://schemas.openxmlformats.org/officeDocument/2006/relationships/slide" Target="/ppt/slides/slide6.xml" Id="R1274a2a32cf047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368da6067d43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87e7741394784" /><Relationship Type="http://schemas.openxmlformats.org/officeDocument/2006/relationships/theme" Target="/ppt/slideMasters/theme/theme1.xml" Id="R7adbe6b23d0c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a87e77413947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ccdd0431b45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b70e44c684a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192317936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bc9086d94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b521783b747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1cabd26f04d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NORD-ODAL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2120 Sagstua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97 81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postmottak@nord-odal.kommune.no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www.nord-odal.kommune.no/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NORD-ODAL KOMMUNE</a:t>
            </a:r>
          </a:p>
        </p:txBody>
      </p:sp>
    </p:spTree>
  </p:cSld>
  <p:clrMapOvr>
    <a:masterClrMapping xmlns:a="http://schemas.openxmlformats.org/drawingml/2006/main"/>
  </p:clrMapOvr>
</p:sld>
</file>