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4b1a6fad9245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a6ac70b65c4084"/>
  </p:sldMasterIdLst>
  <p:sldIdLst>
    <p:sldId xmlns:r="http://schemas.openxmlformats.org/officeDocument/2006/relationships" id="256" r:id="R9e0a783859934918"/>
    <p:sldId xmlns:r="http://schemas.openxmlformats.org/officeDocument/2006/relationships" id="257" r:id="R4ea3b4f33e614d25"/>
    <p:sldId xmlns:r="http://schemas.openxmlformats.org/officeDocument/2006/relationships" id="258" r:id="Rcbdeece55af04718"/>
    <p:sldId xmlns:r="http://schemas.openxmlformats.org/officeDocument/2006/relationships" id="259" r:id="R04497ff617984abf"/>
    <p:sldId xmlns:r="http://schemas.openxmlformats.org/officeDocument/2006/relationships" id="260" r:id="R7fadd17017a049fa"/>
    <p:sldId xmlns:r="http://schemas.openxmlformats.org/officeDocument/2006/relationships" id="261" r:id="Rf22dea6c0b4b43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a6ac70b65c4084" /><Relationship Type="http://schemas.openxmlformats.org/officeDocument/2006/relationships/slide" Target="/ppt/slides/slide1.xml" Id="R9e0a783859934918" /><Relationship Type="http://schemas.openxmlformats.org/officeDocument/2006/relationships/slide" Target="/ppt/slides/slide2.xml" Id="R4ea3b4f33e614d25" /><Relationship Type="http://schemas.openxmlformats.org/officeDocument/2006/relationships/slide" Target="/ppt/slides/slide3.xml" Id="Rcbdeece55af04718" /><Relationship Type="http://schemas.openxmlformats.org/officeDocument/2006/relationships/slide" Target="/ppt/slides/slide4.xml" Id="R04497ff617984abf" /><Relationship Type="http://schemas.openxmlformats.org/officeDocument/2006/relationships/slide" Target="/ppt/slides/slide5.xml" Id="R7fadd17017a049fa" /><Relationship Type="http://schemas.openxmlformats.org/officeDocument/2006/relationships/slide" Target="/ppt/slides/slide6.xml" Id="Rf22dea6c0b4b43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da31d9254043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e6b75daaf4691" /><Relationship Type="http://schemas.openxmlformats.org/officeDocument/2006/relationships/theme" Target="/ppt/slideMasters/theme/theme1.xml" Id="R7d2e14ffbf9e47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ee6b75daaf46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ba637c8b14a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8aa3b19da44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53c455b5044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b57556c0142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3099caf424b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467334f1548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LØTEN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LØTEN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Kildevegen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2340 Løten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56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post@loten.kommune.no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www.loten.kommune.no/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964 950 679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LØTEN KOMMUNE</a:t>
            </a:r>
          </a:p>
        </p:txBody>
      </p:sp>
    </p:spTree>
  </p:cSld>
  <p:clrMapOvr>
    <a:masterClrMapping xmlns:a="http://schemas.openxmlformats.org/drawingml/2006/main"/>
  </p:clrMapOvr>
</p:sld>
</file>