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f3f6cf62bf48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51caea1b254081"/>
  </p:sldMasterIdLst>
  <p:sldIdLst>
    <p:sldId xmlns:r="http://schemas.openxmlformats.org/officeDocument/2006/relationships" id="256" r:id="R09af4b25c0d1498c"/>
    <p:sldId xmlns:r="http://schemas.openxmlformats.org/officeDocument/2006/relationships" id="257" r:id="R9c62201bb37c4af1"/>
    <p:sldId xmlns:r="http://schemas.openxmlformats.org/officeDocument/2006/relationships" id="258" r:id="R9d235898ffad4a9e"/>
    <p:sldId xmlns:r="http://schemas.openxmlformats.org/officeDocument/2006/relationships" id="259" r:id="Ra73b8b9b35b5411f"/>
    <p:sldId xmlns:r="http://schemas.openxmlformats.org/officeDocument/2006/relationships" id="260" r:id="Rba6856785a2b41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1caea1b254081" /><Relationship Type="http://schemas.openxmlformats.org/officeDocument/2006/relationships/slide" Target="/ppt/slides/slide1.xml" Id="R09af4b25c0d1498c" /><Relationship Type="http://schemas.openxmlformats.org/officeDocument/2006/relationships/slide" Target="/ppt/slides/slide2.xml" Id="R9c62201bb37c4af1" /><Relationship Type="http://schemas.openxmlformats.org/officeDocument/2006/relationships/slide" Target="/ppt/slides/slide3.xml" Id="R9d235898ffad4a9e" /><Relationship Type="http://schemas.openxmlformats.org/officeDocument/2006/relationships/slide" Target="/ppt/slides/slide4.xml" Id="Ra73b8b9b35b5411f" /><Relationship Type="http://schemas.openxmlformats.org/officeDocument/2006/relationships/slide" Target="/ppt/slides/slide5.xml" Id="Rba6856785a2b41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5a79f87e743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7cceabc1b40e1" /><Relationship Type="http://schemas.openxmlformats.org/officeDocument/2006/relationships/theme" Target="/ppt/slideMasters/theme/theme1.xml" Id="Re910686832d54a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67cceabc1b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56421d6ee44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7d158d5b64e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8894bdb804a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e912a83a648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edc4363a245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EIDSVOLL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EIDSVOLL KOMMUNE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postmottak@eidsvoll.kommune.no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www.eidsvoll.kommune.no/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