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851e5ad49c42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abd88e67a48a8"/>
  </p:sldMasterIdLst>
  <p:sldIdLst>
    <p:sldId xmlns:r="http://schemas.openxmlformats.org/officeDocument/2006/relationships" id="256" r:id="Rc6fe8f79536b4b29"/>
    <p:sldId xmlns:r="http://schemas.openxmlformats.org/officeDocument/2006/relationships" id="257" r:id="R33efc584d40e4fdf"/>
    <p:sldId xmlns:r="http://schemas.openxmlformats.org/officeDocument/2006/relationships" id="258" r:id="Rd9a9aa2f959b44e6"/>
    <p:sldId xmlns:r="http://schemas.openxmlformats.org/officeDocument/2006/relationships" id="259" r:id="R4bfced598d204ee4"/>
    <p:sldId xmlns:r="http://schemas.openxmlformats.org/officeDocument/2006/relationships" id="260" r:id="Rc78fb7024eeb45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abd88e67a48a8" /><Relationship Type="http://schemas.openxmlformats.org/officeDocument/2006/relationships/slide" Target="/ppt/slides/slide1.xml" Id="Rc6fe8f79536b4b29" /><Relationship Type="http://schemas.openxmlformats.org/officeDocument/2006/relationships/slide" Target="/ppt/slides/slide2.xml" Id="R33efc584d40e4fdf" /><Relationship Type="http://schemas.openxmlformats.org/officeDocument/2006/relationships/slide" Target="/ppt/slides/slide3.xml" Id="Rd9a9aa2f959b44e6" /><Relationship Type="http://schemas.openxmlformats.org/officeDocument/2006/relationships/slide" Target="/ppt/slides/slide4.xml" Id="R4bfced598d204ee4" /><Relationship Type="http://schemas.openxmlformats.org/officeDocument/2006/relationships/slide" Target="/ppt/slides/slide5.xml" Id="Rc78fb7024eeb45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3c0c3a29245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fea8382584011" /><Relationship Type="http://schemas.openxmlformats.org/officeDocument/2006/relationships/theme" Target="/ppt/slideMasters/theme/theme1.xml" Id="R78b4b164f26047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dfea83825840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2dc21cdf9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cdd03641c44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f7e3a549e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c85540ec340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d001dd89b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ÅSNES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ÅSNES KOMMUNE ble etablert [år] og holder til i Flisa.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2270 Flisa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95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post@asnes.kommune.no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www.asnes.kommune.no/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ÅSNES KOMMUNE</a:t>
            </a:r>
          </a:p>
        </p:txBody>
      </p:sp>
    </p:spTree>
  </p:cSld>
  <p:clrMapOvr>
    <a:masterClrMapping xmlns:a="http://schemas.openxmlformats.org/drawingml/2006/main"/>
  </p:clrMapOvr>
</p:sld>
</file>