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ca5591dde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11530d7aa48e6"/>
  </p:sldMasterIdLst>
  <p:sldIdLst>
    <p:sldId xmlns:r="http://schemas.openxmlformats.org/officeDocument/2006/relationships" id="256" r:id="Raf2817775107467d"/>
    <p:sldId xmlns:r="http://schemas.openxmlformats.org/officeDocument/2006/relationships" id="257" r:id="R3bfac35522eb41e0"/>
    <p:sldId xmlns:r="http://schemas.openxmlformats.org/officeDocument/2006/relationships" id="258" r:id="R17a5e8b9ca8a4bad"/>
    <p:sldId xmlns:r="http://schemas.openxmlformats.org/officeDocument/2006/relationships" id="259" r:id="R88f1c1c7ac914ee6"/>
    <p:sldId xmlns:r="http://schemas.openxmlformats.org/officeDocument/2006/relationships" id="260" r:id="Ra5846391e79a41a6"/>
    <p:sldId xmlns:r="http://schemas.openxmlformats.org/officeDocument/2006/relationships" id="261" r:id="R3630c2bc51bf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11530d7aa48e6" /><Relationship Type="http://schemas.openxmlformats.org/officeDocument/2006/relationships/slide" Target="/ppt/slides/slide1.xml" Id="Raf2817775107467d" /><Relationship Type="http://schemas.openxmlformats.org/officeDocument/2006/relationships/slide" Target="/ppt/slides/slide2.xml" Id="R3bfac35522eb41e0" /><Relationship Type="http://schemas.openxmlformats.org/officeDocument/2006/relationships/slide" Target="/ppt/slides/slide3.xml" Id="R17a5e8b9ca8a4bad" /><Relationship Type="http://schemas.openxmlformats.org/officeDocument/2006/relationships/slide" Target="/ppt/slides/slide4.xml" Id="R88f1c1c7ac914ee6" /><Relationship Type="http://schemas.openxmlformats.org/officeDocument/2006/relationships/slide" Target="/ppt/slides/slide5.xml" Id="Ra5846391e79a41a6" /><Relationship Type="http://schemas.openxmlformats.org/officeDocument/2006/relationships/slide" Target="/ppt/slides/slide6.xml" Id="R3630c2bc51bf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c970daef0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bf3459fbf47a6" /><Relationship Type="http://schemas.openxmlformats.org/officeDocument/2006/relationships/theme" Target="/ppt/slideMasters/theme/theme1.xml" Id="R9edcf206a4cc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3bf3459fbf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9d5071fa34d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83d936f844a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4d613d7a049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f332f3d61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c6384e60144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043d388b6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95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ÅSNES KOMMUNE</a:t>
            </a:r>
          </a:p>
        </p:txBody>
      </p:sp>
    </p:spTree>
  </p:cSld>
  <p:clrMapOvr>
    <a:masterClrMapping xmlns:a="http://schemas.openxmlformats.org/drawingml/2006/main"/>
  </p:clrMapOvr>
</p:sld>
</file>