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bcd61e4ae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c22b5027740e9"/>
  </p:sldMasterIdLst>
  <p:sldIdLst>
    <p:sldId xmlns:r="http://schemas.openxmlformats.org/officeDocument/2006/relationships" id="256" r:id="R31ebd0e2bb974fe1"/>
    <p:sldId xmlns:r="http://schemas.openxmlformats.org/officeDocument/2006/relationships" id="257" r:id="Rfaa67fcd91c1413b"/>
    <p:sldId xmlns:r="http://schemas.openxmlformats.org/officeDocument/2006/relationships" id="258" r:id="R5fde13a829d243db"/>
    <p:sldId xmlns:r="http://schemas.openxmlformats.org/officeDocument/2006/relationships" id="259" r:id="Rd6a22215d375411a"/>
    <p:sldId xmlns:r="http://schemas.openxmlformats.org/officeDocument/2006/relationships" id="260" r:id="Rd73f3fff72de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c22b5027740e9" /><Relationship Type="http://schemas.openxmlformats.org/officeDocument/2006/relationships/slide" Target="/ppt/slides/slide1.xml" Id="R31ebd0e2bb974fe1" /><Relationship Type="http://schemas.openxmlformats.org/officeDocument/2006/relationships/slide" Target="/ppt/slides/slide2.xml" Id="Rfaa67fcd91c1413b" /><Relationship Type="http://schemas.openxmlformats.org/officeDocument/2006/relationships/slide" Target="/ppt/slides/slide3.xml" Id="R5fde13a829d243db" /><Relationship Type="http://schemas.openxmlformats.org/officeDocument/2006/relationships/slide" Target="/ppt/slides/slide4.xml" Id="Rd6a22215d375411a" /><Relationship Type="http://schemas.openxmlformats.org/officeDocument/2006/relationships/slide" Target="/ppt/slides/slide5.xml" Id="Rd73f3fff72de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af3171f18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55ac910149f0" /><Relationship Type="http://schemas.openxmlformats.org/officeDocument/2006/relationships/theme" Target="/ppt/slideMasters/theme/theme1.xml" Id="R100abbc2e360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c55ac9101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f506fc17c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d6c61e65f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bd0629fa5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6de0df35f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a388fa12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KOMMUNE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94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post@grue.kommune.no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