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ca698545f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dc6c69e2548bb"/>
  </p:sldMasterIdLst>
  <p:sldIdLst>
    <p:sldId xmlns:r="http://schemas.openxmlformats.org/officeDocument/2006/relationships" id="256" r:id="R246c4a2b76fe4e27"/>
    <p:sldId xmlns:r="http://schemas.openxmlformats.org/officeDocument/2006/relationships" id="257" r:id="R02d14c9f98874b9b"/>
    <p:sldId xmlns:r="http://schemas.openxmlformats.org/officeDocument/2006/relationships" id="258" r:id="R19479094d0bd4e77"/>
    <p:sldId xmlns:r="http://schemas.openxmlformats.org/officeDocument/2006/relationships" id="259" r:id="R4008d4661e664b43"/>
    <p:sldId xmlns:r="http://schemas.openxmlformats.org/officeDocument/2006/relationships" id="260" r:id="R3b95511a202e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dc6c69e2548bb" /><Relationship Type="http://schemas.openxmlformats.org/officeDocument/2006/relationships/slide" Target="/ppt/slides/slide1.xml" Id="R246c4a2b76fe4e27" /><Relationship Type="http://schemas.openxmlformats.org/officeDocument/2006/relationships/slide" Target="/ppt/slides/slide2.xml" Id="R02d14c9f98874b9b" /><Relationship Type="http://schemas.openxmlformats.org/officeDocument/2006/relationships/slide" Target="/ppt/slides/slide3.xml" Id="R19479094d0bd4e77" /><Relationship Type="http://schemas.openxmlformats.org/officeDocument/2006/relationships/slide" Target="/ppt/slides/slide4.xml" Id="R4008d4661e664b43" /><Relationship Type="http://schemas.openxmlformats.org/officeDocument/2006/relationships/slide" Target="/ppt/slides/slide5.xml" Id="R3b95511a202e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a25c5617c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1631877f4930" /><Relationship Type="http://schemas.openxmlformats.org/officeDocument/2006/relationships/theme" Target="/ppt/slideMasters/theme/theme1.xml" Id="Rff0781f5d6c9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91631877f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07a9dcdf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491973ae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bc56a282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19b75746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62590bb8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EIDSKOG KOMMUNE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83 36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EIDSKOG KOMMUNE</a:t>
            </a:r>
          </a:p>
        </p:txBody>
      </p:sp>
    </p:spTree>
  </p:cSld>
  <p:clrMapOvr>
    <a:masterClrMapping xmlns:a="http://schemas.openxmlformats.org/drawingml/2006/main"/>
  </p:clrMapOvr>
</p:sld>
</file>