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7b7ae8ebb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54b3a35ed4146"/>
  </p:sldMasterIdLst>
  <p:sldIdLst>
    <p:sldId xmlns:r="http://schemas.openxmlformats.org/officeDocument/2006/relationships" id="256" r:id="R7b2b937b78594000"/>
    <p:sldId xmlns:r="http://schemas.openxmlformats.org/officeDocument/2006/relationships" id="257" r:id="R8c344035cfc8480d"/>
    <p:sldId xmlns:r="http://schemas.openxmlformats.org/officeDocument/2006/relationships" id="258" r:id="Rc757b12c28634184"/>
    <p:sldId xmlns:r="http://schemas.openxmlformats.org/officeDocument/2006/relationships" id="259" r:id="Ra29c026f76914780"/>
    <p:sldId xmlns:r="http://schemas.openxmlformats.org/officeDocument/2006/relationships" id="260" r:id="R7a6ab565aa19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54b3a35ed4146" /><Relationship Type="http://schemas.openxmlformats.org/officeDocument/2006/relationships/slide" Target="/ppt/slides/slide1.xml" Id="R7b2b937b78594000" /><Relationship Type="http://schemas.openxmlformats.org/officeDocument/2006/relationships/slide" Target="/ppt/slides/slide2.xml" Id="R8c344035cfc8480d" /><Relationship Type="http://schemas.openxmlformats.org/officeDocument/2006/relationships/slide" Target="/ppt/slides/slide3.xml" Id="Rc757b12c28634184" /><Relationship Type="http://schemas.openxmlformats.org/officeDocument/2006/relationships/slide" Target="/ppt/slides/slide4.xml" Id="Ra29c026f76914780" /><Relationship Type="http://schemas.openxmlformats.org/officeDocument/2006/relationships/slide" Target="/ppt/slides/slide5.xml" Id="R7a6ab565aa19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25340efc0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d4ee80a34aea" /><Relationship Type="http://schemas.openxmlformats.org/officeDocument/2006/relationships/theme" Target="/ppt/slideMasters/theme/theme1.xml" Id="Rce366d5a0c91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7d4ee80a3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08775a5d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f6460632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17d4a5931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704fcb27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364a43ce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SØR-ODAL KOMMUNE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