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c00f65901642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216ad048b24441"/>
  </p:sldMasterIdLst>
  <p:sldIdLst>
    <p:sldId xmlns:r="http://schemas.openxmlformats.org/officeDocument/2006/relationships" id="256" r:id="R2cdc4111c5044ec2"/>
    <p:sldId xmlns:r="http://schemas.openxmlformats.org/officeDocument/2006/relationships" id="257" r:id="R8a58960fa57a4df6"/>
    <p:sldId xmlns:r="http://schemas.openxmlformats.org/officeDocument/2006/relationships" id="258" r:id="R787db0949aae47bc"/>
    <p:sldId xmlns:r="http://schemas.openxmlformats.org/officeDocument/2006/relationships" id="259" r:id="R4ef7ca270764425b"/>
    <p:sldId xmlns:r="http://schemas.openxmlformats.org/officeDocument/2006/relationships" id="260" r:id="R75f3c1f36bfc4a85"/>
    <p:sldId xmlns:r="http://schemas.openxmlformats.org/officeDocument/2006/relationships" id="261" r:id="R1bc0f209ab8148cd"/>
    <p:sldId xmlns:r="http://schemas.openxmlformats.org/officeDocument/2006/relationships" id="262" r:id="R8ac0bfd2c0614f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216ad048b24441" /><Relationship Type="http://schemas.openxmlformats.org/officeDocument/2006/relationships/slide" Target="/ppt/slides/slide1.xml" Id="R2cdc4111c5044ec2" /><Relationship Type="http://schemas.openxmlformats.org/officeDocument/2006/relationships/slide" Target="/ppt/slides/slide2.xml" Id="R8a58960fa57a4df6" /><Relationship Type="http://schemas.openxmlformats.org/officeDocument/2006/relationships/slide" Target="/ppt/slides/slide3.xml" Id="R787db0949aae47bc" /><Relationship Type="http://schemas.openxmlformats.org/officeDocument/2006/relationships/slide" Target="/ppt/slides/slide4.xml" Id="R4ef7ca270764425b" /><Relationship Type="http://schemas.openxmlformats.org/officeDocument/2006/relationships/slide" Target="/ppt/slides/slide5.xml" Id="R75f3c1f36bfc4a85" /><Relationship Type="http://schemas.openxmlformats.org/officeDocument/2006/relationships/slide" Target="/ppt/slides/slide6.xml" Id="R1bc0f209ab8148cd" /><Relationship Type="http://schemas.openxmlformats.org/officeDocument/2006/relationships/slide" Target="/ppt/slides/slide7.xml" Id="R8ac0bfd2c0614f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f89e870fd43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d9e5e942d4370" /><Relationship Type="http://schemas.openxmlformats.org/officeDocument/2006/relationships/theme" Target="/ppt/slideMasters/theme/theme1.xml" Id="R1f85585a91b84f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1d9e5e942d43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468448a4e43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c01b8ae5f40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f6679d09e4b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1c46a95634e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b00a826874f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bb60c05984d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c4604eb5249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SOLATI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SOLATI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5 490 324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22 039 012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22 039 012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ARNESEN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ARNESEN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MATHIAS ARNESEN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ELISABETH ARNESEN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HARALD ARNESEN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ARNESEN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Cathrine Arnesen, Absalon Beyers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964 928 045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SOLATI AS</a:t>
            </a:r>
          </a:p>
        </p:txBody>
      </p:sp>
    </p:spTree>
  </p:cSld>
  <p:clrMapOvr>
    <a:masterClrMapping xmlns:a="http://schemas.openxmlformats.org/drawingml/2006/main"/>
  </p:clrMapOvr>
</p:sld>
</file>