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2f5700afa49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3e5ba69934f00"/>
  </p:sldMasterIdLst>
  <p:sldIdLst>
    <p:sldId xmlns:r="http://schemas.openxmlformats.org/officeDocument/2006/relationships" id="256" r:id="Ra90c7529a63c4bf3"/>
    <p:sldId xmlns:r="http://schemas.openxmlformats.org/officeDocument/2006/relationships" id="257" r:id="R781af34b47e64cb5"/>
    <p:sldId xmlns:r="http://schemas.openxmlformats.org/officeDocument/2006/relationships" id="258" r:id="R1cfe4071b2c04ae5"/>
    <p:sldId xmlns:r="http://schemas.openxmlformats.org/officeDocument/2006/relationships" id="259" r:id="Rb110f45642104c14"/>
    <p:sldId xmlns:r="http://schemas.openxmlformats.org/officeDocument/2006/relationships" id="260" r:id="Rdba532e404c14fe9"/>
    <p:sldId xmlns:r="http://schemas.openxmlformats.org/officeDocument/2006/relationships" id="261" r:id="R32a6f5e808654009"/>
    <p:sldId xmlns:r="http://schemas.openxmlformats.org/officeDocument/2006/relationships" id="262" r:id="R4c771d429439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3e5ba69934f00" /><Relationship Type="http://schemas.openxmlformats.org/officeDocument/2006/relationships/slide" Target="/ppt/slides/slide1.xml" Id="Ra90c7529a63c4bf3" /><Relationship Type="http://schemas.openxmlformats.org/officeDocument/2006/relationships/slide" Target="/ppt/slides/slide2.xml" Id="R781af34b47e64cb5" /><Relationship Type="http://schemas.openxmlformats.org/officeDocument/2006/relationships/slide" Target="/ppt/slides/slide3.xml" Id="R1cfe4071b2c04ae5" /><Relationship Type="http://schemas.openxmlformats.org/officeDocument/2006/relationships/slide" Target="/ppt/slides/slide4.xml" Id="Rb110f45642104c14" /><Relationship Type="http://schemas.openxmlformats.org/officeDocument/2006/relationships/slide" Target="/ppt/slides/slide5.xml" Id="Rdba532e404c14fe9" /><Relationship Type="http://schemas.openxmlformats.org/officeDocument/2006/relationships/slide" Target="/ppt/slides/slide6.xml" Id="R32a6f5e808654009" /><Relationship Type="http://schemas.openxmlformats.org/officeDocument/2006/relationships/slide" Target="/ppt/slides/slide7.xml" Id="R4c771d429439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ebc0aea62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e49e9a5747bb" /><Relationship Type="http://schemas.openxmlformats.org/officeDocument/2006/relationships/theme" Target="/ppt/slideMasters/theme/theme1.xml" Id="Rc39aba5d4088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9e49e9a5747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861fae13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5311ed036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2b2467a4b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b7962006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5cd17c05d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60f8776d5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80c0a509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