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d2454ff11e4f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95b938ed704b74"/>
  </p:sldMasterIdLst>
  <p:sldIdLst>
    <p:sldId xmlns:r="http://schemas.openxmlformats.org/officeDocument/2006/relationships" id="256" r:id="Rb51caabe1e2944f9"/>
    <p:sldId xmlns:r="http://schemas.openxmlformats.org/officeDocument/2006/relationships" id="257" r:id="Ra323379bc8c0453c"/>
    <p:sldId xmlns:r="http://schemas.openxmlformats.org/officeDocument/2006/relationships" id="258" r:id="R99b0106f159b49f7"/>
    <p:sldId xmlns:r="http://schemas.openxmlformats.org/officeDocument/2006/relationships" id="259" r:id="Reb9ca25e157f45d4"/>
    <p:sldId xmlns:r="http://schemas.openxmlformats.org/officeDocument/2006/relationships" id="260" r:id="R43582251f07342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95b938ed704b74" /><Relationship Type="http://schemas.openxmlformats.org/officeDocument/2006/relationships/slide" Target="/ppt/slides/slide1.xml" Id="Rb51caabe1e2944f9" /><Relationship Type="http://schemas.openxmlformats.org/officeDocument/2006/relationships/slide" Target="/ppt/slides/slide2.xml" Id="Ra323379bc8c0453c" /><Relationship Type="http://schemas.openxmlformats.org/officeDocument/2006/relationships/slide" Target="/ppt/slides/slide3.xml" Id="R99b0106f159b49f7" /><Relationship Type="http://schemas.openxmlformats.org/officeDocument/2006/relationships/slide" Target="/ppt/slides/slide4.xml" Id="Reb9ca25e157f45d4" /><Relationship Type="http://schemas.openxmlformats.org/officeDocument/2006/relationships/slide" Target="/ppt/slides/slide5.xml" Id="R43582251f07342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abc39b300641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a91e35a7c4ecd" /><Relationship Type="http://schemas.openxmlformats.org/officeDocument/2006/relationships/theme" Target="/ppt/slideMasters/theme/theme1.xml" Id="R9df062eba7264c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8a91e35a7c4e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d331433d746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b70d39e4944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e80b0a2ea46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b9d8f37c54b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184e1242c48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HASVIK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HASVIK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HASVIK KOMMUNE ble etablert [år] og holder til i Breivikbotn.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HASVIK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HASVIK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HASVIK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9593 Breivikbotn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 45 27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post@hasvik.kommune.no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www.hasvik.kommune.no/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964 830 711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HASVIK KOMMUNE</a:t>
            </a:r>
          </a:p>
        </p:txBody>
      </p:sp>
    </p:spTree>
  </p:cSld>
  <p:clrMapOvr>
    <a:masterClrMapping xmlns:a="http://schemas.openxmlformats.org/drawingml/2006/main"/>
  </p:clrMapOvr>
</p:sld>
</file>