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1e4a791c3c44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7d5525c7904266"/>
  </p:sldMasterIdLst>
  <p:sldIdLst>
    <p:sldId xmlns:r="http://schemas.openxmlformats.org/officeDocument/2006/relationships" id="256" r:id="R3c9b6e282f3c4d5d"/>
    <p:sldId xmlns:r="http://schemas.openxmlformats.org/officeDocument/2006/relationships" id="257" r:id="R2a2def496e6645ec"/>
    <p:sldId xmlns:r="http://schemas.openxmlformats.org/officeDocument/2006/relationships" id="258" r:id="Rb35be5a20a5743ea"/>
    <p:sldId xmlns:r="http://schemas.openxmlformats.org/officeDocument/2006/relationships" id="259" r:id="Rbdf2ec6082ca4a02"/>
    <p:sldId xmlns:r="http://schemas.openxmlformats.org/officeDocument/2006/relationships" id="260" r:id="R389d05f8f0d049fa"/>
    <p:sldId xmlns:r="http://schemas.openxmlformats.org/officeDocument/2006/relationships" id="261" r:id="Rf312931183224abd"/>
    <p:sldId xmlns:r="http://schemas.openxmlformats.org/officeDocument/2006/relationships" id="262" r:id="R5139ab61585141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d5525c7904266" /><Relationship Type="http://schemas.openxmlformats.org/officeDocument/2006/relationships/slide" Target="/ppt/slides/slide1.xml" Id="R3c9b6e282f3c4d5d" /><Relationship Type="http://schemas.openxmlformats.org/officeDocument/2006/relationships/slide" Target="/ppt/slides/slide2.xml" Id="R2a2def496e6645ec" /><Relationship Type="http://schemas.openxmlformats.org/officeDocument/2006/relationships/slide" Target="/ppt/slides/slide3.xml" Id="Rb35be5a20a5743ea" /><Relationship Type="http://schemas.openxmlformats.org/officeDocument/2006/relationships/slide" Target="/ppt/slides/slide4.xml" Id="Rbdf2ec6082ca4a02" /><Relationship Type="http://schemas.openxmlformats.org/officeDocument/2006/relationships/slide" Target="/ppt/slides/slide5.xml" Id="R389d05f8f0d049fa" /><Relationship Type="http://schemas.openxmlformats.org/officeDocument/2006/relationships/slide" Target="/ppt/slides/slide6.xml" Id="Rf312931183224abd" /><Relationship Type="http://schemas.openxmlformats.org/officeDocument/2006/relationships/slide" Target="/ppt/slides/slide7.xml" Id="R5139ab61585141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1353d475442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088785c074f2f" /><Relationship Type="http://schemas.openxmlformats.org/officeDocument/2006/relationships/theme" Target="/ppt/slideMasters/theme/theme1.xml" Id="Rceae9edb41d44d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1088785c074f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83226a46048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9e0a00dd142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8b493bb494f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883577aed41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fd89c39824f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f0f03fc054a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f8049edf440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TRÆNA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TRÆNA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TRÆNA HANDEL AS ble etablert [år] og holder til i Træna.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TRÆNA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TRÆNA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TRÆNA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28 714 724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6 349 522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8 646 551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TRÆNA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TRÆNA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8770 Træna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75095233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964 557 276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TRÆNA HANDEL AS</a:t>
            </a:r>
          </a:p>
        </p:txBody>
      </p:sp>
    </p:spTree>
  </p:cSld>
  <p:clrMapOvr>
    <a:masterClrMapping xmlns:a="http://schemas.openxmlformats.org/drawingml/2006/main"/>
  </p:clrMapOvr>
</p:sld>
</file>