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5291dbb0d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39ecc37c1457b"/>
  </p:sldMasterIdLst>
  <p:sldIdLst>
    <p:sldId xmlns:r="http://schemas.openxmlformats.org/officeDocument/2006/relationships" id="256" r:id="R57e429c527d642b0"/>
    <p:sldId xmlns:r="http://schemas.openxmlformats.org/officeDocument/2006/relationships" id="257" r:id="R426642c6bd4b47ce"/>
    <p:sldId xmlns:r="http://schemas.openxmlformats.org/officeDocument/2006/relationships" id="258" r:id="Re6765628db354cf7"/>
    <p:sldId xmlns:r="http://schemas.openxmlformats.org/officeDocument/2006/relationships" id="259" r:id="R1865a5e64360416c"/>
    <p:sldId xmlns:r="http://schemas.openxmlformats.org/officeDocument/2006/relationships" id="260" r:id="Rf8ee2692877d478f"/>
    <p:sldId xmlns:r="http://schemas.openxmlformats.org/officeDocument/2006/relationships" id="261" r:id="R257b50c77fcf4ada"/>
    <p:sldId xmlns:r="http://schemas.openxmlformats.org/officeDocument/2006/relationships" id="262" r:id="R8ec5d83febfd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39ecc37c1457b" /><Relationship Type="http://schemas.openxmlformats.org/officeDocument/2006/relationships/slide" Target="/ppt/slides/slide1.xml" Id="R57e429c527d642b0" /><Relationship Type="http://schemas.openxmlformats.org/officeDocument/2006/relationships/slide" Target="/ppt/slides/slide2.xml" Id="R426642c6bd4b47ce" /><Relationship Type="http://schemas.openxmlformats.org/officeDocument/2006/relationships/slide" Target="/ppt/slides/slide3.xml" Id="Re6765628db354cf7" /><Relationship Type="http://schemas.openxmlformats.org/officeDocument/2006/relationships/slide" Target="/ppt/slides/slide4.xml" Id="R1865a5e64360416c" /><Relationship Type="http://schemas.openxmlformats.org/officeDocument/2006/relationships/slide" Target="/ppt/slides/slide5.xml" Id="Rf8ee2692877d478f" /><Relationship Type="http://schemas.openxmlformats.org/officeDocument/2006/relationships/slide" Target="/ppt/slides/slide6.xml" Id="R257b50c77fcf4ada" /><Relationship Type="http://schemas.openxmlformats.org/officeDocument/2006/relationships/slide" Target="/ppt/slides/slide7.xml" Id="R8ec5d83febfd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b53e2ba1c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98440efaf4706" /><Relationship Type="http://schemas.openxmlformats.org/officeDocument/2006/relationships/theme" Target="/ppt/slideMasters/theme/theme1.xml" Id="R4fd2d7d1bfef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98440efaf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16ea01751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ce051e2b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45260bc35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8c517e40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a5578d143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b57a3aa04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64b1f4832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5 071 678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110 760 010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239 794 002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17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nk@krogsrudinvest.no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964 206 686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